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36"/>
  </p:notesMasterIdLst>
  <p:sldIdLst>
    <p:sldId id="256" r:id="rId2"/>
    <p:sldId id="257" r:id="rId3"/>
    <p:sldId id="258" r:id="rId4"/>
    <p:sldId id="259" r:id="rId5"/>
    <p:sldId id="296" r:id="rId6"/>
    <p:sldId id="277" r:id="rId7"/>
    <p:sldId id="294" r:id="rId8"/>
    <p:sldId id="261" r:id="rId9"/>
    <p:sldId id="260" r:id="rId10"/>
    <p:sldId id="263" r:id="rId11"/>
    <p:sldId id="262" r:id="rId12"/>
    <p:sldId id="264" r:id="rId13"/>
    <p:sldId id="279" r:id="rId14"/>
    <p:sldId id="280" r:id="rId15"/>
    <p:sldId id="265" r:id="rId16"/>
    <p:sldId id="266" r:id="rId17"/>
    <p:sldId id="290" r:id="rId18"/>
    <p:sldId id="292" r:id="rId19"/>
    <p:sldId id="267" r:id="rId20"/>
    <p:sldId id="285" r:id="rId21"/>
    <p:sldId id="286" r:id="rId22"/>
    <p:sldId id="299" r:id="rId23"/>
    <p:sldId id="298" r:id="rId24"/>
    <p:sldId id="293" r:id="rId25"/>
    <p:sldId id="268" r:id="rId26"/>
    <p:sldId id="269" r:id="rId27"/>
    <p:sldId id="270" r:id="rId28"/>
    <p:sldId id="297" r:id="rId29"/>
    <p:sldId id="271" r:id="rId30"/>
    <p:sldId id="272" r:id="rId31"/>
    <p:sldId id="273" r:id="rId32"/>
    <p:sldId id="274" r:id="rId33"/>
    <p:sldId id="295" r:id="rId34"/>
    <p:sldId id="276"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51E23-29AC-46B6-B94F-241607E2F112}" v="11" dt="2024-10-22T17:02:09.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5"/>
    <p:restoredTop sz="89294" autoAdjust="0"/>
  </p:normalViewPr>
  <p:slideViewPr>
    <p:cSldViewPr snapToGrid="0">
      <p:cViewPr varScale="1">
        <p:scale>
          <a:sx n="33" d="100"/>
          <a:sy n="33" d="100"/>
        </p:scale>
        <p:origin x="492" y="60"/>
      </p:cViewPr>
      <p:guideLst/>
    </p:cSldViewPr>
  </p:slideViewPr>
  <p:notesTextViewPr>
    <p:cViewPr>
      <p:scale>
        <a:sx n="1" d="1"/>
        <a:sy n="1" d="1"/>
      </p:scale>
      <p:origin x="0" y="0"/>
    </p:cViewPr>
  </p:notesTextViewPr>
  <p:sorterViewPr>
    <p:cViewPr>
      <p:scale>
        <a:sx n="74" d="100"/>
        <a:sy n="74" d="100"/>
      </p:scale>
      <p:origin x="0" y="-22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B6951E23-29AC-46B6-B94F-241607E2F112}"/>
    <pc:docChg chg="undo custSel addSld modSld sldOrd delMainMaster modMainMaster">
      <pc:chgData name="Mitchell Wand" userId="de9b44c55c049659" providerId="LiveId" clId="{B6951E23-29AC-46B6-B94F-241607E2F112}" dt="2024-10-22T17:27:29.992" v="421" actId="20577"/>
      <pc:docMkLst>
        <pc:docMk/>
      </pc:docMkLst>
      <pc:sldChg chg="modSp mod modClrScheme chgLayout">
        <pc:chgData name="Mitchell Wand" userId="de9b44c55c049659" providerId="LiveId" clId="{B6951E23-29AC-46B6-B94F-241607E2F112}" dt="2024-10-22T16:49:52.994" v="20" actId="14100"/>
        <pc:sldMkLst>
          <pc:docMk/>
          <pc:sldMk cId="0" sldId="256"/>
        </pc:sldMkLst>
        <pc:spChg chg="mod">
          <ac:chgData name="Mitchell Wand" userId="de9b44c55c049659" providerId="LiveId" clId="{B6951E23-29AC-46B6-B94F-241607E2F112}" dt="2024-10-22T16:49:52.994" v="20" actId="14100"/>
          <ac:spMkLst>
            <pc:docMk/>
            <pc:sldMk cId="0" sldId="256"/>
            <ac:spMk id="2" creationId="{20FE6541-C8AE-B2F9-0454-94CC138A141B}"/>
          </ac:spMkLst>
        </pc:spChg>
        <pc:spChg chg="mod ord">
          <ac:chgData name="Mitchell Wand" userId="de9b44c55c049659" providerId="LiveId" clId="{B6951E23-29AC-46B6-B94F-241607E2F112}" dt="2024-10-22T16:44:13.720" v="10" actId="700"/>
          <ac:spMkLst>
            <pc:docMk/>
            <pc:sldMk cId="0" sldId="256"/>
            <ac:spMk id="33" creationId="{00000000-0000-0000-0000-000000000000}"/>
          </ac:spMkLst>
        </pc:spChg>
        <pc:spChg chg="mod ord">
          <ac:chgData name="Mitchell Wand" userId="de9b44c55c049659" providerId="LiveId" clId="{B6951E23-29AC-46B6-B94F-241607E2F112}" dt="2024-10-22T16:49:44.994" v="19" actId="14100"/>
          <ac:spMkLst>
            <pc:docMk/>
            <pc:sldMk cId="0" sldId="256"/>
            <ac:spMk id="34" creationId="{00000000-0000-0000-0000-000000000000}"/>
          </ac:spMkLst>
        </pc:spChg>
      </pc:sldChg>
      <pc:sldChg chg="modSp mod">
        <pc:chgData name="Mitchell Wand" userId="de9b44c55c049659" providerId="LiveId" clId="{B6951E23-29AC-46B6-B94F-241607E2F112}" dt="2024-10-22T17:17:09.490" v="323" actId="20577"/>
        <pc:sldMkLst>
          <pc:docMk/>
          <pc:sldMk cId="0" sldId="257"/>
        </pc:sldMkLst>
        <pc:spChg chg="mod">
          <ac:chgData name="Mitchell Wand" userId="de9b44c55c049659" providerId="LiveId" clId="{B6951E23-29AC-46B6-B94F-241607E2F112}" dt="2024-10-22T17:17:09.490" v="323" actId="20577"/>
          <ac:spMkLst>
            <pc:docMk/>
            <pc:sldMk cId="0" sldId="257"/>
            <ac:spMk id="37" creationId="{00000000-0000-0000-0000-000000000000}"/>
          </ac:spMkLst>
        </pc:spChg>
      </pc:sldChg>
      <pc:sldChg chg="modSp mod">
        <pc:chgData name="Mitchell Wand" userId="de9b44c55c049659" providerId="LiveId" clId="{B6951E23-29AC-46B6-B94F-241607E2F112}" dt="2024-10-22T17:14:16.106" v="250" actId="20577"/>
        <pc:sldMkLst>
          <pc:docMk/>
          <pc:sldMk cId="0" sldId="259"/>
        </pc:sldMkLst>
        <pc:spChg chg="mod">
          <ac:chgData name="Mitchell Wand" userId="de9b44c55c049659" providerId="LiveId" clId="{B6951E23-29AC-46B6-B94F-241607E2F112}" dt="2024-10-22T17:14:16.106" v="250" actId="20577"/>
          <ac:spMkLst>
            <pc:docMk/>
            <pc:sldMk cId="0" sldId="259"/>
            <ac:spMk id="48" creationId="{00000000-0000-0000-0000-000000000000}"/>
          </ac:spMkLst>
        </pc:spChg>
      </pc:sldChg>
      <pc:sldChg chg="modSp mod ord chgLayout">
        <pc:chgData name="Mitchell Wand" userId="de9b44c55c049659" providerId="LiveId" clId="{B6951E23-29AC-46B6-B94F-241607E2F112}" dt="2024-10-22T17:17:51.749" v="327" actId="20577"/>
        <pc:sldMkLst>
          <pc:docMk/>
          <pc:sldMk cId="0" sldId="260"/>
        </pc:sldMkLst>
        <pc:spChg chg="mod ord">
          <ac:chgData name="Mitchell Wand" userId="de9b44c55c049659" providerId="LiveId" clId="{B6951E23-29AC-46B6-B94F-241607E2F112}" dt="2024-10-22T17:17:51.749" v="327" actId="20577"/>
          <ac:spMkLst>
            <pc:docMk/>
            <pc:sldMk cId="0" sldId="260"/>
            <ac:spMk id="87" creationId="{00000000-0000-0000-0000-000000000000}"/>
          </ac:spMkLst>
        </pc:spChg>
        <pc:spChg chg="mod ord">
          <ac:chgData name="Mitchell Wand" userId="de9b44c55c049659" providerId="LiveId" clId="{B6951E23-29AC-46B6-B94F-241607E2F112}" dt="2024-10-22T17:15:07.906" v="273" actId="20577"/>
          <ac:spMkLst>
            <pc:docMk/>
            <pc:sldMk cId="0" sldId="260"/>
            <ac:spMk id="88" creationId="{00000000-0000-0000-0000-000000000000}"/>
          </ac:spMkLst>
        </pc:spChg>
      </pc:sldChg>
      <pc:sldChg chg="modSp mod chgLayout">
        <pc:chgData name="Mitchell Wand" userId="de9b44c55c049659" providerId="LiveId" clId="{B6951E23-29AC-46B6-B94F-241607E2F112}" dt="2024-10-22T17:16:53.210" v="300" actId="20577"/>
        <pc:sldMkLst>
          <pc:docMk/>
          <pc:sldMk cId="0" sldId="261"/>
        </pc:sldMkLst>
        <pc:spChg chg="mod ord">
          <ac:chgData name="Mitchell Wand" userId="de9b44c55c049659" providerId="LiveId" clId="{B6951E23-29AC-46B6-B94F-241607E2F112}" dt="2024-10-22T17:16:53.210" v="300" actId="20577"/>
          <ac:spMkLst>
            <pc:docMk/>
            <pc:sldMk cId="0" sldId="261"/>
            <ac:spMk id="93" creationId="{00000000-0000-0000-0000-000000000000}"/>
          </ac:spMkLst>
        </pc:spChg>
        <pc:spChg chg="mod ord">
          <ac:chgData name="Mitchell Wand" userId="de9b44c55c049659" providerId="LiveId" clId="{B6951E23-29AC-46B6-B94F-241607E2F112}" dt="2024-10-22T17:04:17.837" v="221" actId="255"/>
          <ac:spMkLst>
            <pc:docMk/>
            <pc:sldMk cId="0" sldId="261"/>
            <ac:spMk id="94" creationId="{00000000-0000-0000-0000-000000000000}"/>
          </ac:spMkLst>
        </pc:spChg>
      </pc:sldChg>
      <pc:sldChg chg="ord">
        <pc:chgData name="Mitchell Wand" userId="de9b44c55c049659" providerId="LiveId" clId="{B6951E23-29AC-46B6-B94F-241607E2F112}" dt="2024-10-22T17:04:48.721" v="223"/>
        <pc:sldMkLst>
          <pc:docMk/>
          <pc:sldMk cId="0" sldId="263"/>
        </pc:sldMkLst>
      </pc:sldChg>
      <pc:sldChg chg="modSp mod modClrScheme chgLayout">
        <pc:chgData name="Mitchell Wand" userId="de9b44c55c049659" providerId="LiveId" clId="{B6951E23-29AC-46B6-B94F-241607E2F112}" dt="2024-10-22T17:21:15.301" v="361" actId="20577"/>
        <pc:sldMkLst>
          <pc:docMk/>
          <pc:sldMk cId="0" sldId="264"/>
        </pc:sldMkLst>
        <pc:spChg chg="mod ord">
          <ac:chgData name="Mitchell Wand" userId="de9b44c55c049659" providerId="LiveId" clId="{B6951E23-29AC-46B6-B94F-241607E2F112}" dt="2024-10-22T17:06:50.984" v="227" actId="26606"/>
          <ac:spMkLst>
            <pc:docMk/>
            <pc:sldMk cId="0" sldId="264"/>
            <ac:spMk id="111" creationId="{00000000-0000-0000-0000-000000000000}"/>
          </ac:spMkLst>
        </pc:spChg>
        <pc:spChg chg="add mod ord">
          <ac:chgData name="Mitchell Wand" userId="de9b44c55c049659" providerId="LiveId" clId="{B6951E23-29AC-46B6-B94F-241607E2F112}" dt="2024-10-22T17:21:15.301" v="361" actId="20577"/>
          <ac:spMkLst>
            <pc:docMk/>
            <pc:sldMk cId="0" sldId="264"/>
            <ac:spMk id="112" creationId="{00000000-0000-0000-0000-000000000000}"/>
          </ac:spMkLst>
        </pc:spChg>
        <pc:picChg chg="mod">
          <ac:chgData name="Mitchell Wand" userId="de9b44c55c049659" providerId="LiveId" clId="{B6951E23-29AC-46B6-B94F-241607E2F112}" dt="2024-10-22T17:19:23.051" v="333" actId="1076"/>
          <ac:picMkLst>
            <pc:docMk/>
            <pc:sldMk cId="0" sldId="264"/>
            <ac:picMk id="53" creationId="{DCCCC7B4-55EE-942B-11E3-11ACB71A1831}"/>
          </ac:picMkLst>
        </pc:picChg>
      </pc:sldChg>
      <pc:sldChg chg="modSp mod">
        <pc:chgData name="Mitchell Wand" userId="de9b44c55c049659" providerId="LiveId" clId="{B6951E23-29AC-46B6-B94F-241607E2F112}" dt="2024-10-22T17:22:14.394" v="390" actId="27636"/>
        <pc:sldMkLst>
          <pc:docMk/>
          <pc:sldMk cId="0" sldId="265"/>
        </pc:sldMkLst>
        <pc:spChg chg="mod">
          <ac:chgData name="Mitchell Wand" userId="de9b44c55c049659" providerId="LiveId" clId="{B6951E23-29AC-46B6-B94F-241607E2F112}" dt="2024-10-22T17:22:14.394" v="390" actId="27636"/>
          <ac:spMkLst>
            <pc:docMk/>
            <pc:sldMk cId="0" sldId="265"/>
            <ac:spMk id="118" creationId="{00000000-0000-0000-0000-000000000000}"/>
          </ac:spMkLst>
        </pc:spChg>
      </pc:sldChg>
      <pc:sldChg chg="mod modShow">
        <pc:chgData name="Mitchell Wand" userId="de9b44c55c049659" providerId="LiveId" clId="{B6951E23-29AC-46B6-B94F-241607E2F112}" dt="2024-10-22T17:26:51.203" v="392" actId="729"/>
        <pc:sldMkLst>
          <pc:docMk/>
          <pc:sldMk cId="0" sldId="270"/>
        </pc:sldMkLst>
      </pc:sldChg>
      <pc:sldChg chg="modSp mod chgLayout">
        <pc:chgData name="Mitchell Wand" userId="de9b44c55c049659" providerId="LiveId" clId="{B6951E23-29AC-46B6-B94F-241607E2F112}" dt="2024-10-22T17:11:33.022" v="237" actId="700"/>
        <pc:sldMkLst>
          <pc:docMk/>
          <pc:sldMk cId="0" sldId="273"/>
        </pc:sldMkLst>
        <pc:spChg chg="mod ord">
          <ac:chgData name="Mitchell Wand" userId="de9b44c55c049659" providerId="LiveId" clId="{B6951E23-29AC-46B6-B94F-241607E2F112}" dt="2024-10-22T17:11:33.022" v="237" actId="700"/>
          <ac:spMkLst>
            <pc:docMk/>
            <pc:sldMk cId="0" sldId="273"/>
            <ac:spMk id="499" creationId="{00000000-0000-0000-0000-000000000000}"/>
          </ac:spMkLst>
        </pc:spChg>
        <pc:spChg chg="mod ord">
          <ac:chgData name="Mitchell Wand" userId="de9b44c55c049659" providerId="LiveId" clId="{B6951E23-29AC-46B6-B94F-241607E2F112}" dt="2024-10-22T17:11:33.022" v="237" actId="700"/>
          <ac:spMkLst>
            <pc:docMk/>
            <pc:sldMk cId="0" sldId="273"/>
            <ac:spMk id="500" creationId="{00000000-0000-0000-0000-000000000000}"/>
          </ac:spMkLst>
        </pc:spChg>
      </pc:sldChg>
      <pc:sldChg chg="modSp mod chgLayout">
        <pc:chgData name="Mitchell Wand" userId="de9b44c55c049659" providerId="LiveId" clId="{B6951E23-29AC-46B6-B94F-241607E2F112}" dt="2024-10-22T17:11:51.101" v="238" actId="700"/>
        <pc:sldMkLst>
          <pc:docMk/>
          <pc:sldMk cId="0" sldId="274"/>
        </pc:sldMkLst>
        <pc:spChg chg="mod ord">
          <ac:chgData name="Mitchell Wand" userId="de9b44c55c049659" providerId="LiveId" clId="{B6951E23-29AC-46B6-B94F-241607E2F112}" dt="2024-10-22T17:11:51.101" v="238" actId="700"/>
          <ac:spMkLst>
            <pc:docMk/>
            <pc:sldMk cId="0" sldId="274"/>
            <ac:spMk id="504" creationId="{00000000-0000-0000-0000-000000000000}"/>
          </ac:spMkLst>
        </pc:spChg>
        <pc:spChg chg="mod ord">
          <ac:chgData name="Mitchell Wand" userId="de9b44c55c049659" providerId="LiveId" clId="{B6951E23-29AC-46B6-B94F-241607E2F112}" dt="2024-10-22T17:11:51.101" v="238" actId="700"/>
          <ac:spMkLst>
            <pc:docMk/>
            <pc:sldMk cId="0" sldId="274"/>
            <ac:spMk id="505" creationId="{00000000-0000-0000-0000-000000000000}"/>
          </ac:spMkLst>
        </pc:spChg>
      </pc:sldChg>
      <pc:sldChg chg="modSp mod">
        <pc:chgData name="Mitchell Wand" userId="de9b44c55c049659" providerId="LiveId" clId="{B6951E23-29AC-46B6-B94F-241607E2F112}" dt="2024-10-22T17:27:29.992" v="421" actId="20577"/>
        <pc:sldMkLst>
          <pc:docMk/>
          <pc:sldMk cId="0" sldId="276"/>
        </pc:sldMkLst>
        <pc:spChg chg="mod">
          <ac:chgData name="Mitchell Wand" userId="de9b44c55c049659" providerId="LiveId" clId="{B6951E23-29AC-46B6-B94F-241607E2F112}" dt="2024-10-22T17:27:29.992" v="421" actId="20577"/>
          <ac:spMkLst>
            <pc:docMk/>
            <pc:sldMk cId="0" sldId="276"/>
            <ac:spMk id="534" creationId="{00000000-0000-0000-0000-000000000000}"/>
          </ac:spMkLst>
        </pc:spChg>
      </pc:sldChg>
      <pc:sldChg chg="modSp mod">
        <pc:chgData name="Mitchell Wand" userId="de9b44c55c049659" providerId="LiveId" clId="{B6951E23-29AC-46B6-B94F-241607E2F112}" dt="2024-10-22T17:07:40.656" v="236" actId="20577"/>
        <pc:sldMkLst>
          <pc:docMk/>
          <pc:sldMk cId="4212935362" sldId="290"/>
        </pc:sldMkLst>
        <pc:spChg chg="mod">
          <ac:chgData name="Mitchell Wand" userId="de9b44c55c049659" providerId="LiveId" clId="{B6951E23-29AC-46B6-B94F-241607E2F112}" dt="2024-10-22T17:07:40.656" v="236" actId="20577"/>
          <ac:spMkLst>
            <pc:docMk/>
            <pc:sldMk cId="4212935362" sldId="290"/>
            <ac:spMk id="3" creationId="{08784337-40B3-13C8-3D16-118667213573}"/>
          </ac:spMkLst>
        </pc:spChg>
      </pc:sldChg>
      <pc:sldChg chg="modSp mod">
        <pc:chgData name="Mitchell Wand" userId="de9b44c55c049659" providerId="LiveId" clId="{B6951E23-29AC-46B6-B94F-241607E2F112}" dt="2024-10-22T17:23:00.706" v="391" actId="20577"/>
        <pc:sldMkLst>
          <pc:docMk/>
          <pc:sldMk cId="3536867766" sldId="293"/>
        </pc:sldMkLst>
        <pc:spChg chg="mod">
          <ac:chgData name="Mitchell Wand" userId="de9b44c55c049659" providerId="LiveId" clId="{B6951E23-29AC-46B6-B94F-241607E2F112}" dt="2024-10-22T17:23:00.706" v="391" actId="20577"/>
          <ac:spMkLst>
            <pc:docMk/>
            <pc:sldMk cId="3536867766" sldId="293"/>
            <ac:spMk id="3" creationId="{4649E9C3-0E78-836A-AE46-F1C962F75CB9}"/>
          </ac:spMkLst>
        </pc:spChg>
      </pc:sldChg>
      <pc:sldChg chg="addSp delSp modSp add mod">
        <pc:chgData name="Mitchell Wand" userId="de9b44c55c049659" providerId="LiveId" clId="{B6951E23-29AC-46B6-B94F-241607E2F112}" dt="2024-10-22T17:02:38.700" v="213" actId="1076"/>
        <pc:sldMkLst>
          <pc:docMk/>
          <pc:sldMk cId="451206418" sldId="296"/>
        </pc:sldMkLst>
        <pc:spChg chg="add mod">
          <ac:chgData name="Mitchell Wand" userId="de9b44c55c049659" providerId="LiveId" clId="{B6951E23-29AC-46B6-B94F-241607E2F112}" dt="2024-10-22T16:56:39.109" v="129"/>
          <ac:spMkLst>
            <pc:docMk/>
            <pc:sldMk cId="451206418" sldId="296"/>
            <ac:spMk id="2" creationId="{C655C0F7-A629-EAC3-9257-D9AC8C498586}"/>
          </ac:spMkLst>
        </pc:spChg>
        <pc:spChg chg="add del mod">
          <ac:chgData name="Mitchell Wand" userId="de9b44c55c049659" providerId="LiveId" clId="{B6951E23-29AC-46B6-B94F-241607E2F112}" dt="2024-10-22T16:59:51.854" v="162" actId="478"/>
          <ac:spMkLst>
            <pc:docMk/>
            <pc:sldMk cId="451206418" sldId="296"/>
            <ac:spMk id="3" creationId="{067B1174-70CF-628A-9ED3-FEA093C79981}"/>
          </ac:spMkLst>
        </pc:spChg>
        <pc:spChg chg="add mod">
          <ac:chgData name="Mitchell Wand" userId="de9b44c55c049659" providerId="LiveId" clId="{B6951E23-29AC-46B6-B94F-241607E2F112}" dt="2024-10-22T17:00:00.451" v="166"/>
          <ac:spMkLst>
            <pc:docMk/>
            <pc:sldMk cId="451206418" sldId="296"/>
            <ac:spMk id="4" creationId="{94CB9904-FD88-5C2C-140A-1EE680529BBD}"/>
          </ac:spMkLst>
        </pc:spChg>
        <pc:spChg chg="add mod">
          <ac:chgData name="Mitchell Wand" userId="de9b44c55c049659" providerId="LiveId" clId="{B6951E23-29AC-46B6-B94F-241607E2F112}" dt="2024-10-22T17:02:05.035" v="197" actId="1076"/>
          <ac:spMkLst>
            <pc:docMk/>
            <pc:sldMk cId="451206418" sldId="296"/>
            <ac:spMk id="5" creationId="{4B17DE9B-3D02-749C-380E-D5D40AE411D1}"/>
          </ac:spMkLst>
        </pc:spChg>
        <pc:spChg chg="add mod">
          <ac:chgData name="Mitchell Wand" userId="de9b44c55c049659" providerId="LiveId" clId="{B6951E23-29AC-46B6-B94F-241607E2F112}" dt="2024-10-22T17:02:38.700" v="213" actId="1076"/>
          <ac:spMkLst>
            <pc:docMk/>
            <pc:sldMk cId="451206418" sldId="296"/>
            <ac:spMk id="6" creationId="{356EA9A8-AA3F-F522-D1AD-C5B53475F0B9}"/>
          </ac:spMkLst>
        </pc:spChg>
        <pc:spChg chg="mod">
          <ac:chgData name="Mitchell Wand" userId="de9b44c55c049659" providerId="LiveId" clId="{B6951E23-29AC-46B6-B94F-241607E2F112}" dt="2024-10-22T16:53:26.382" v="87" actId="20577"/>
          <ac:spMkLst>
            <pc:docMk/>
            <pc:sldMk cId="451206418" sldId="296"/>
            <ac:spMk id="47" creationId="{A7F845F2-4FF9-5A4A-0522-9183F1A474A8}"/>
          </ac:spMkLst>
        </pc:spChg>
        <pc:spChg chg="mod">
          <ac:chgData name="Mitchell Wand" userId="de9b44c55c049659" providerId="LiveId" clId="{B6951E23-29AC-46B6-B94F-241607E2F112}" dt="2024-10-22T16:53:53.033" v="90" actId="20577"/>
          <ac:spMkLst>
            <pc:docMk/>
            <pc:sldMk cId="451206418" sldId="296"/>
            <ac:spMk id="48" creationId="{11CA27B2-9DBC-7622-F764-7BE0D0D70A83}"/>
          </ac:spMkLst>
        </pc:spChg>
        <pc:spChg chg="mod">
          <ac:chgData name="Mitchell Wand" userId="de9b44c55c049659" providerId="LiveId" clId="{B6951E23-29AC-46B6-B94F-241607E2F112}" dt="2024-10-22T17:00:27.774" v="168" actId="207"/>
          <ac:spMkLst>
            <pc:docMk/>
            <pc:sldMk cId="451206418" sldId="296"/>
            <ac:spMk id="68" creationId="{2107FA5A-C63D-5347-CF6C-981B8D29B91D}"/>
          </ac:spMkLst>
        </pc:spChg>
        <pc:grpChg chg="mod">
          <ac:chgData name="Mitchell Wand" userId="de9b44c55c049659" providerId="LiveId" clId="{B6951E23-29AC-46B6-B94F-241607E2F112}" dt="2024-10-22T16:56:07.832" v="125" actId="207"/>
          <ac:grpSpMkLst>
            <pc:docMk/>
            <pc:sldMk cId="451206418" sldId="296"/>
            <ac:grpSpMk id="57" creationId="{6D3CDD9A-CE82-9584-B654-F1D357B2FA62}"/>
          </ac:grpSpMkLst>
        </pc:grpChg>
        <pc:grpChg chg="mod">
          <ac:chgData name="Mitchell Wand" userId="de9b44c55c049659" providerId="LiveId" clId="{B6951E23-29AC-46B6-B94F-241607E2F112}" dt="2024-10-22T16:59:17.374" v="134" actId="207"/>
          <ac:grpSpMkLst>
            <pc:docMk/>
            <pc:sldMk cId="451206418" sldId="296"/>
            <ac:grpSpMk id="62" creationId="{ACB0DAC2-BDBC-C0FC-5241-903AF3EE6B58}"/>
          </ac:grpSpMkLst>
        </pc:grpChg>
        <pc:picChg chg="mod">
          <ac:chgData name="Mitchell Wand" userId="de9b44c55c049659" providerId="LiveId" clId="{B6951E23-29AC-46B6-B94F-241607E2F112}" dt="2024-10-22T16:56:07.832" v="125" actId="207"/>
          <ac:picMkLst>
            <pc:docMk/>
            <pc:sldMk cId="451206418" sldId="296"/>
            <ac:picMk id="51" creationId="{AAC4FA31-FFF6-A07B-AF82-7232E8957E06}"/>
          </ac:picMkLst>
        </pc:picChg>
        <pc:picChg chg="mod">
          <ac:chgData name="Mitchell Wand" userId="de9b44c55c049659" providerId="LiveId" clId="{B6951E23-29AC-46B6-B94F-241607E2F112}" dt="2024-10-22T16:56:07.832" v="125" actId="207"/>
          <ac:picMkLst>
            <pc:docMk/>
            <pc:sldMk cId="451206418" sldId="296"/>
            <ac:picMk id="52" creationId="{373B1BB3-AAD3-314A-7C8D-16E033E4E9B3}"/>
          </ac:picMkLst>
        </pc:picChg>
        <pc:picChg chg="mod">
          <ac:chgData name="Mitchell Wand" userId="de9b44c55c049659" providerId="LiveId" clId="{B6951E23-29AC-46B6-B94F-241607E2F112}" dt="2024-10-22T16:56:07.832" v="125" actId="207"/>
          <ac:picMkLst>
            <pc:docMk/>
            <pc:sldMk cId="451206418" sldId="296"/>
            <ac:picMk id="53" creationId="{943CCF81-DB1C-D7EE-8EDA-D4ADCC2F8911}"/>
          </ac:picMkLst>
        </pc:picChg>
        <pc:picChg chg="mod">
          <ac:chgData name="Mitchell Wand" userId="de9b44c55c049659" providerId="LiveId" clId="{B6951E23-29AC-46B6-B94F-241607E2F112}" dt="2024-10-22T16:56:07.832" v="125" actId="207"/>
          <ac:picMkLst>
            <pc:docMk/>
            <pc:sldMk cId="451206418" sldId="296"/>
            <ac:picMk id="54" creationId="{D501BECA-BEE7-A18A-B417-F7D3EA16CD5E}"/>
          </ac:picMkLst>
        </pc:picChg>
        <pc:picChg chg="mod">
          <ac:chgData name="Mitchell Wand" userId="de9b44c55c049659" providerId="LiveId" clId="{B6951E23-29AC-46B6-B94F-241607E2F112}" dt="2024-10-22T16:56:07.832" v="125" actId="207"/>
          <ac:picMkLst>
            <pc:docMk/>
            <pc:sldMk cId="451206418" sldId="296"/>
            <ac:picMk id="55" creationId="{C5424C39-CE94-999E-FCD4-1CE73A5D96EB}"/>
          </ac:picMkLst>
        </pc:picChg>
        <pc:picChg chg="mod">
          <ac:chgData name="Mitchell Wand" userId="de9b44c55c049659" providerId="LiveId" clId="{B6951E23-29AC-46B6-B94F-241607E2F112}" dt="2024-10-22T16:56:07.832" v="125" actId="207"/>
          <ac:picMkLst>
            <pc:docMk/>
            <pc:sldMk cId="451206418" sldId="296"/>
            <ac:picMk id="56" creationId="{64538C83-7076-64F1-51A6-EC2349D5806D}"/>
          </ac:picMkLst>
        </pc:picChg>
        <pc:picChg chg="mod">
          <ac:chgData name="Mitchell Wand" userId="de9b44c55c049659" providerId="LiveId" clId="{B6951E23-29AC-46B6-B94F-241607E2F112}" dt="2024-10-22T17:01:28.942" v="193" actId="208"/>
          <ac:picMkLst>
            <pc:docMk/>
            <pc:sldMk cId="451206418" sldId="296"/>
            <ac:picMk id="58" creationId="{AAE51F44-8306-5F89-88C3-919F76A46D66}"/>
          </ac:picMkLst>
        </pc:picChg>
        <pc:picChg chg="mod">
          <ac:chgData name="Mitchell Wand" userId="de9b44c55c049659" providerId="LiveId" clId="{B6951E23-29AC-46B6-B94F-241607E2F112}" dt="2024-10-22T17:01:28.942" v="193" actId="208"/>
          <ac:picMkLst>
            <pc:docMk/>
            <pc:sldMk cId="451206418" sldId="296"/>
            <ac:picMk id="59" creationId="{96C0D794-D717-5659-4596-278C2F6B07F6}"/>
          </ac:picMkLst>
        </pc:picChg>
        <pc:picChg chg="mod">
          <ac:chgData name="Mitchell Wand" userId="de9b44c55c049659" providerId="LiveId" clId="{B6951E23-29AC-46B6-B94F-241607E2F112}" dt="2024-10-22T17:01:28.942" v="193" actId="208"/>
          <ac:picMkLst>
            <pc:docMk/>
            <pc:sldMk cId="451206418" sldId="296"/>
            <ac:picMk id="60" creationId="{49E48A21-D464-A129-00D8-B61075EB07F4}"/>
          </ac:picMkLst>
        </pc:picChg>
        <pc:picChg chg="mod">
          <ac:chgData name="Mitchell Wand" userId="de9b44c55c049659" providerId="LiveId" clId="{B6951E23-29AC-46B6-B94F-241607E2F112}" dt="2024-10-22T17:01:28.942" v="193" actId="208"/>
          <ac:picMkLst>
            <pc:docMk/>
            <pc:sldMk cId="451206418" sldId="296"/>
            <ac:picMk id="61" creationId="{EB4A7838-D61E-EB83-C182-E3B9F648F442}"/>
          </ac:picMkLst>
        </pc:picChg>
      </pc:sldChg>
      <pc:sldMasterChg chg="del delSldLayout">
        <pc:chgData name="Mitchell Wand" userId="de9b44c55c049659" providerId="LiveId" clId="{B6951E23-29AC-46B6-B94F-241607E2F112}" dt="2024-10-22T16:43:20.927" v="4" actId="700"/>
        <pc:sldMasterMkLst>
          <pc:docMk/>
          <pc:sldMasterMk cId="0" sldId="2147483648"/>
        </pc:sldMasterMkLst>
        <pc:sldLayoutChg chg="del">
          <pc:chgData name="Mitchell Wand" userId="de9b44c55c049659" providerId="LiveId" clId="{B6951E23-29AC-46B6-B94F-241607E2F112}" dt="2024-10-22T16:43:20.927" v="4" actId="700"/>
          <pc:sldLayoutMkLst>
            <pc:docMk/>
            <pc:sldMasterMk cId="0" sldId="2147483648"/>
            <pc:sldLayoutMk cId="0" sldId="2147483649"/>
          </pc:sldLayoutMkLst>
        </pc:sldLayoutChg>
        <pc:sldLayoutChg chg="del">
          <pc:chgData name="Mitchell Wand" userId="de9b44c55c049659" providerId="LiveId" clId="{B6951E23-29AC-46B6-B94F-241607E2F112}" dt="2024-10-22T16:43:20.927" v="4" actId="700"/>
          <pc:sldLayoutMkLst>
            <pc:docMk/>
            <pc:sldMasterMk cId="0" sldId="2147483648"/>
            <pc:sldLayoutMk cId="0" sldId="2147483650"/>
          </pc:sldLayoutMkLst>
        </pc:sldLayoutChg>
        <pc:sldLayoutChg chg="del">
          <pc:chgData name="Mitchell Wand" userId="de9b44c55c049659" providerId="LiveId" clId="{B6951E23-29AC-46B6-B94F-241607E2F112}" dt="2024-10-22T16:43:20.927" v="4" actId="700"/>
          <pc:sldLayoutMkLst>
            <pc:docMk/>
            <pc:sldMasterMk cId="0" sldId="2147483648"/>
            <pc:sldLayoutMk cId="3734629191" sldId="2147483651"/>
          </pc:sldLayoutMkLst>
        </pc:sldLayoutChg>
        <pc:sldLayoutChg chg="del">
          <pc:chgData name="Mitchell Wand" userId="de9b44c55c049659" providerId="LiveId" clId="{B6951E23-29AC-46B6-B94F-241607E2F112}" dt="2024-10-22T16:43:20.927" v="4" actId="700"/>
          <pc:sldLayoutMkLst>
            <pc:docMk/>
            <pc:sldMasterMk cId="0" sldId="2147483648"/>
            <pc:sldLayoutMk cId="50293705" sldId="2147483652"/>
          </pc:sldLayoutMkLst>
        </pc:sldLayoutChg>
      </pc:sldMasterChg>
      <pc:sldMasterChg chg="modSldLayout">
        <pc:chgData name="Mitchell Wand" userId="de9b44c55c049659" providerId="LiveId" clId="{B6951E23-29AC-46B6-B94F-241607E2F112}" dt="2024-10-22T16:49:05.977" v="18" actId="2711"/>
        <pc:sldMasterMkLst>
          <pc:docMk/>
          <pc:sldMasterMk cId="554993761" sldId="2147483653"/>
        </pc:sldMasterMkLst>
        <pc:sldLayoutChg chg="addSp modSp mod">
          <pc:chgData name="Mitchell Wand" userId="de9b44c55c049659" providerId="LiveId" clId="{B6951E23-29AC-46B6-B94F-241607E2F112}" dt="2024-10-22T16:49:05.977" v="18" actId="2711"/>
          <pc:sldLayoutMkLst>
            <pc:docMk/>
            <pc:sldMasterMk cId="554993761" sldId="2147483653"/>
            <pc:sldLayoutMk cId="2444016242" sldId="2147483654"/>
          </pc:sldLayoutMkLst>
          <pc:spChg chg="add mod">
            <ac:chgData name="Mitchell Wand" userId="de9b44c55c049659" providerId="LiveId" clId="{B6951E23-29AC-46B6-B94F-241607E2F112}" dt="2024-10-22T16:49:05.977" v="18" actId="2711"/>
            <ac:spMkLst>
              <pc:docMk/>
              <pc:sldMasterMk cId="554993761" sldId="2147483653"/>
              <pc:sldLayoutMk cId="2444016242" sldId="2147483654"/>
              <ac:spMk id="2" creationId="{5890B72F-962F-913B-23E3-39474EEB1F8F}"/>
            </ac:spMkLst>
          </pc:spChg>
          <pc:spChg chg="mod">
            <ac:chgData name="Mitchell Wand" userId="de9b44c55c049659" providerId="LiveId" clId="{B6951E23-29AC-46B6-B94F-241607E2F112}" dt="2024-10-22T16:48:21.287" v="15" actId="255"/>
            <ac:spMkLst>
              <pc:docMk/>
              <pc:sldMasterMk cId="554993761" sldId="2147483653"/>
              <pc:sldLayoutMk cId="2444016242" sldId="2147483654"/>
              <ac:spMk id="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716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a:p>
            <a:endParaRPr lang="en-US" dirty="0"/>
          </a:p>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Docker</a:t>
            </a:r>
            <a:r>
              <a:rPr lang="en-US" dirty="0"/>
              <a:t> packages your app into containers.</a:t>
            </a:r>
          </a:p>
        </p:txBody>
      </p:sp>
    </p:spTree>
    <p:extLst>
      <p:ext uri="{BB962C8B-B14F-4D97-AF65-F5344CB8AC3E}">
        <p14:creationId xmlns:p14="http://schemas.microsoft.com/office/powerpoint/2010/main" val="375472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sz="2200" dirty="0">
                <a:latin typeface="+mn-lt"/>
                <a:ea typeface="+mn-ea"/>
                <a:cs typeface="+mn-cs"/>
                <a:sym typeface="Helvetica Neue"/>
              </a:rPr>
              <a:t>Kubernetes: Container Orchestration for Modern Applications</a:t>
            </a:r>
          </a:p>
          <a:p>
            <a:r>
              <a:rPr lang="en-US" dirty="0"/>
              <a:t>An </a:t>
            </a:r>
            <a:r>
              <a:rPr lang="en-US" b="1" dirty="0"/>
              <a:t>open-source platform</a:t>
            </a:r>
            <a:r>
              <a:rPr lang="en-US" dirty="0"/>
              <a:t> for </a:t>
            </a:r>
            <a:r>
              <a:rPr lang="en-US" b="1" dirty="0"/>
              <a:t>automating deployment, scaling, and management</a:t>
            </a:r>
            <a:r>
              <a:rPr lang="en-US" dirty="0"/>
              <a:t> of containerized applications.</a:t>
            </a:r>
          </a:p>
          <a:p>
            <a:r>
              <a:rPr lang="en-US" dirty="0"/>
              <a:t>Originally developed by </a:t>
            </a:r>
            <a:r>
              <a:rPr lang="en-US" b="1" dirty="0"/>
              <a:t>Google</a:t>
            </a:r>
            <a:r>
              <a:rPr lang="en-US" dirty="0"/>
              <a:t>, now maintained by the </a:t>
            </a:r>
            <a:r>
              <a:rPr lang="en-US" b="1" dirty="0"/>
              <a:t>Cloud Native Computing Foundation (CNCF)</a:t>
            </a:r>
            <a:r>
              <a:rPr lang="en-US" dirty="0"/>
              <a:t>.</a:t>
            </a:r>
          </a:p>
          <a:p>
            <a:r>
              <a:rPr lang="en-US" dirty="0"/>
              <a:t>Works with </a:t>
            </a:r>
            <a:r>
              <a:rPr lang="en-US" b="1" dirty="0"/>
              <a:t>Docker</a:t>
            </a:r>
            <a:r>
              <a:rPr lang="en-US" dirty="0"/>
              <a:t> and other container runtimes.</a:t>
            </a:r>
          </a:p>
          <a:p>
            <a:r>
              <a:rPr lang="en-US" dirty="0"/>
              <a:t>Kubernetes provides:</a:t>
            </a:r>
          </a:p>
          <a:p>
            <a:r>
              <a:rPr lang="en-US" b="1" dirty="0"/>
              <a:t>Automatic scaling</a:t>
            </a:r>
            <a:endParaRPr lang="en-US" dirty="0"/>
          </a:p>
          <a:p>
            <a:r>
              <a:rPr lang="en-US" b="1" dirty="0"/>
              <a:t>Load balancing</a:t>
            </a:r>
            <a:endParaRPr lang="en-US" dirty="0"/>
          </a:p>
          <a:p>
            <a:r>
              <a:rPr lang="en-US" b="1" dirty="0"/>
              <a:t>Self-healing</a:t>
            </a:r>
            <a:r>
              <a:rPr lang="en-US" dirty="0"/>
              <a:t> (restarts failed containers)</a:t>
            </a:r>
          </a:p>
          <a:p>
            <a:r>
              <a:rPr lang="en-US" b="1" dirty="0"/>
              <a:t>Rolling updates &amp; rollbacks</a:t>
            </a:r>
            <a:endParaRPr lang="en-US" dirty="0"/>
          </a:p>
          <a:p>
            <a:r>
              <a:rPr lang="en-US" b="1" dirty="0"/>
              <a:t>Service discovery</a:t>
            </a:r>
            <a:endParaRPr lang="en-US" dirty="0"/>
          </a:p>
        </p:txBody>
      </p:sp>
    </p:spTree>
    <p:extLst>
      <p:ext uri="{BB962C8B-B14F-4D97-AF65-F5344CB8AC3E}">
        <p14:creationId xmlns:p14="http://schemas.microsoft.com/office/powerpoint/2010/main" val="1632895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Conceptually, here are how things are organized in on-premises, VM vs containers.</a:t>
            </a:r>
          </a:p>
          <a:p>
            <a:endParaRPr lang="en-US" dirty="0"/>
          </a:p>
        </p:txBody>
      </p:sp>
    </p:spTree>
    <p:extLst>
      <p:ext uri="{BB962C8B-B14F-4D97-AF65-F5344CB8AC3E}">
        <p14:creationId xmlns:p14="http://schemas.microsoft.com/office/powerpoint/2010/main" val="202747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PaaS platforms will still bill you for that idle waiting time!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 What software to run? -&gt; Do we also need to have a </a:t>
            </a:r>
            <a:r>
              <a:rPr lang="en-US" b="1" dirty="0"/>
              <a:t>database server, cache</a:t>
            </a:r>
            <a:r>
              <a:rPr lang="en-US" dirty="0"/>
              <a:t>, or similar additional software that is not our app code itself, but some sort of “middleware”?</a:t>
            </a:r>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78D-B78D-8098-B560-3BDB8294AD8F}"/>
            </a:ext>
          </a:extLst>
        </p:cNvPr>
        <p:cNvGrpSpPr/>
        <p:nvPr/>
      </p:nvGrpSpPr>
      <p:grpSpPr>
        <a:xfrm>
          <a:off x="0" y="0"/>
          <a:ext cx="0" cy="0"/>
          <a:chOff x="0" y="0"/>
          <a:chExt cx="0" cy="0"/>
        </a:xfrm>
      </p:grpSpPr>
      <p:sp>
        <p:nvSpPr>
          <p:cNvPr id="84" name="Shape 84">
            <a:extLst>
              <a:ext uri="{FF2B5EF4-FFF2-40B4-BE49-F238E27FC236}">
                <a16:creationId xmlns:a16="http://schemas.microsoft.com/office/drawing/2014/main" id="{99F89A7D-E0C0-9B70-7E4F-1B6D1937864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a:extLst>
              <a:ext uri="{FF2B5EF4-FFF2-40B4-BE49-F238E27FC236}">
                <a16:creationId xmlns:a16="http://schemas.microsoft.com/office/drawing/2014/main" id="{18947666-D78E-60E1-9757-30E7F9959CFB}"/>
              </a:ext>
            </a:extLst>
          </p:cNvPr>
          <p:cNvSpPr>
            <a:spLocks noGrp="1"/>
          </p:cNvSpPr>
          <p:nvPr>
            <p:ph type="body" sz="quarter" idx="1"/>
          </p:nvPr>
        </p:nvSpPr>
        <p:spPr>
          <a:prstGeom prst="rect">
            <a:avLst/>
          </a:prstGeom>
        </p:spPr>
        <p:txBody>
          <a:bodyPr/>
          <a:lstStyle/>
          <a:p>
            <a:r>
              <a:rPr lang="en-US" dirty="0"/>
              <a:t>Since we are using render.com, we would like to know their terminology as well</a:t>
            </a:r>
          </a:p>
        </p:txBody>
      </p:sp>
    </p:spTree>
    <p:extLst>
      <p:ext uri="{BB962C8B-B14F-4D97-AF65-F5344CB8AC3E}">
        <p14:creationId xmlns:p14="http://schemas.microsoft.com/office/powerpoint/2010/main" val="152928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fairly among the different clients?</a:t>
            </a:r>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At each of these logical tiers of application infrastructure, you might consider how that tier could be shared between apps. For example, at the content delivery network level, where static files are distributed around the world and made available for fast download, you could imagine that it is fairly straightforward to put multiple applications’ files into the same storage network. At other layers, like the “application servers”, the application might require specialized resources (like system libraries, specialized hardware, </a:t>
            </a:r>
            <a:r>
              <a:rPr lang="en-US" dirty="0" err="1"/>
              <a:t>etc</a:t>
            </a:r>
            <a:r>
              <a:rPr lang="en-US" dirty="0"/>
              <a:t>)</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rPr dirty="0"/>
              <a:t>Title Text</a:t>
            </a:r>
          </a:p>
        </p:txBody>
      </p:sp>
      <p:sp>
        <p:nvSpPr>
          <p:cNvPr id="13" name="Body Level One…"/>
          <p:cNvSpPr txBox="1">
            <a:spLocks noGrp="1"/>
          </p:cNvSpPr>
          <p:nvPr>
            <p:ph type="body" sz="half" idx="1"/>
          </p:nvPr>
        </p:nvSpPr>
        <p:spPr>
          <a:xfrm>
            <a:off x="1078519" y="6420791"/>
            <a:ext cx="20257480" cy="3311525"/>
          </a:xfrm>
          <a:prstGeom prst="rect">
            <a:avLst/>
          </a:prstGeom>
        </p:spPr>
        <p:txBody>
          <a:bodyPr/>
          <a:lstStyle>
            <a:lvl1pPr marL="0" indent="0">
              <a:buSzTx/>
              <a:buFontTx/>
              <a:buNone/>
              <a:defRPr sz="4800">
                <a:latin typeface="Verdana"/>
                <a:ea typeface="Verdana"/>
                <a:cs typeface="Verdana"/>
                <a:sym typeface="Verdana"/>
              </a:defRPr>
            </a:lvl1pPr>
            <a:lvl2pPr marL="0" indent="457200">
              <a:buSzTx/>
              <a:buFontTx/>
              <a:buNone/>
              <a:defRPr sz="4800">
                <a:latin typeface="Verdana"/>
                <a:ea typeface="Verdana"/>
                <a:cs typeface="Verdana"/>
                <a:sym typeface="Verdana"/>
              </a:defRPr>
            </a:lvl2pPr>
            <a:lvl3pPr marL="0" indent="914400">
              <a:buSzTx/>
              <a:buFontTx/>
              <a:buNone/>
              <a:defRPr sz="4800">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2" name="Body Level One…">
            <a:extLst>
              <a:ext uri="{FF2B5EF4-FFF2-40B4-BE49-F238E27FC236}">
                <a16:creationId xmlns:a16="http://schemas.microsoft.com/office/drawing/2014/main" id="{5890B72F-962F-913B-23E3-39474EEB1F8F}"/>
              </a:ext>
            </a:extLst>
          </p:cNvPr>
          <p:cNvSpPr txBox="1">
            <a:spLocks noGrp="1"/>
          </p:cNvSpPr>
          <p:nvPr>
            <p:ph type="body" sz="half" idx="10" hasCustomPrompt="1"/>
          </p:nvPr>
        </p:nvSpPr>
        <p:spPr>
          <a:xfrm>
            <a:off x="1078519" y="10041552"/>
            <a:ext cx="20257480" cy="3311525"/>
          </a:xfrm>
          <a:prstGeom prst="rect">
            <a:avLst/>
          </a:prstGeom>
        </p:spPr>
        <p:txBody>
          <a:bodyPr anchor="b">
            <a:normAutofit/>
          </a:bodyPr>
          <a:lstStyle>
            <a:lvl1pPr marL="0" indent="0">
              <a:buSzTx/>
              <a:buFontTx/>
              <a:buNone/>
              <a:defRPr sz="3600">
                <a:latin typeface="+mj-lt"/>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sz="3600">
                <a:latin typeface="+mj-lt"/>
                <a:ea typeface="Verdana"/>
                <a:cs typeface="Verdana"/>
                <a:sym typeface="Verdana"/>
              </a:defRPr>
            </a:lvl5pPr>
          </a:lstStyle>
          <a:p>
            <a:r>
              <a:rPr dirty="0"/>
              <a:t>Body Level One</a:t>
            </a:r>
          </a:p>
          <a:p>
            <a:pPr lvl="4"/>
            <a:r>
              <a:rPr dirty="0"/>
              <a:t>Body Level Five</a:t>
            </a: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11/2/2025</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title"/>
          </p:nvPr>
        </p:nvSpPr>
        <p:spPr>
          <a:prstGeom prst="rect">
            <a:avLst/>
          </a:prstGeom>
        </p:spPr>
        <p:txBody>
          <a:bodyPr/>
          <a:lstStyle/>
          <a:p>
            <a:r>
              <a:rPr dirty="0"/>
              <a:t>CS 4530 Software Engineering</a:t>
            </a:r>
          </a:p>
          <a:p>
            <a:endParaRPr dirty="0"/>
          </a:p>
          <a:p>
            <a:pPr>
              <a:defRPr sz="5700"/>
            </a:pPr>
            <a:r>
              <a:rPr dirty="0"/>
              <a:t>Module 1</a:t>
            </a:r>
            <a:r>
              <a:rPr lang="en-US" dirty="0"/>
              <a:t>4</a:t>
            </a:r>
            <a:r>
              <a:rPr dirty="0"/>
              <a:t>: Principles and Patterns of Cloud Infrastructure</a:t>
            </a:r>
          </a:p>
        </p:txBody>
      </p:sp>
      <p:sp>
        <p:nvSpPr>
          <p:cNvPr id="34" name="Jonathan Bell, John Boyland, Mitch Wand…"/>
          <p:cNvSpPr txBox="1">
            <a:spLocks noGrp="1"/>
          </p:cNvSpPr>
          <p:nvPr>
            <p:ph type="body" sz="half" idx="1"/>
          </p:nvPr>
        </p:nvSpPr>
        <p:spPr>
          <a:xfrm>
            <a:off x="1078519" y="6420791"/>
            <a:ext cx="20257480" cy="6568378"/>
          </a:xfrm>
          <a:prstGeom prst="rect">
            <a:avLst/>
          </a:prstGeom>
        </p:spPr>
        <p:txBody>
          <a:bodyPr anchor="b"/>
          <a:lstStyle/>
          <a:p>
            <a:pPr>
              <a:defRPr sz="3000"/>
            </a:pPr>
            <a:r>
              <a:rPr dirty="0"/>
              <a:t>Khoury College of Computer Sciences</a:t>
            </a:r>
            <a:br>
              <a:rPr dirty="0"/>
            </a:br>
            <a:r>
              <a:rPr dirty="0"/>
              <a:t>© 202</a:t>
            </a:r>
            <a:r>
              <a:rPr lang="en-US" dirty="0"/>
              <a:t>5</a:t>
            </a:r>
            <a:r>
              <a:rPr dirty="0"/>
              <a:t> released under </a:t>
            </a:r>
            <a:r>
              <a:rPr dirty="0">
                <a:hlinkClick r:id="rId3"/>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20791"/>
            <a:ext cx="20257480" cy="2996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Bhutta, Joydeep Mitra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normAutofit/>
          </a:bodyPr>
          <a:lstStyle/>
          <a:p>
            <a:r>
              <a:rPr sz="6600" dirty="0"/>
              <a:t>Cloud </a:t>
            </a:r>
            <a:r>
              <a:rPr lang="en-US" sz="6600" dirty="0"/>
              <a:t>services gives</a:t>
            </a:r>
            <a:r>
              <a:rPr sz="6600" dirty="0"/>
              <a:t> on-demand access to </a:t>
            </a:r>
            <a:r>
              <a:rPr lang="en-US" sz="6600" dirty="0"/>
              <a:t>infrastructure, “as a service”</a:t>
            </a:r>
            <a:endParaRPr sz="6600"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a:t>
            </a:r>
            <a:r>
              <a:rPr b="1" dirty="0"/>
              <a:t>X as a service</a:t>
            </a:r>
            <a:r>
              <a:rPr dirty="0"/>
              <a:t>”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normAutofit/>
          </a:bodyPr>
          <a:lstStyle/>
          <a:p>
            <a:r>
              <a:rPr sz="6600" dirty="0"/>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xfrm>
            <a:off x="1676400" y="1420238"/>
            <a:ext cx="21031200" cy="1230888"/>
          </a:xfrm>
        </p:spPr>
        <p:txBody>
          <a:bodyPr anchor="ctr">
            <a:normAutofit/>
          </a:bodyPr>
          <a:lstStyle/>
          <a:p>
            <a:r>
              <a:rPr sz="6600" dirty="0"/>
              <a:t>Infrastructure as a Service: Virtual Machines</a:t>
            </a:r>
          </a:p>
        </p:txBody>
      </p:sp>
      <p:sp>
        <p:nvSpPr>
          <p:cNvPr id="112" name="Slide Subtitle"/>
          <p:cNvSpPr txBox="1">
            <a:spLocks noGrp="1"/>
          </p:cNvSpPr>
          <p:nvPr>
            <p:ph type="body" idx="4294967295"/>
          </p:nvPr>
        </p:nvSpPr>
        <p:spPr>
          <a:xfrm>
            <a:off x="1676400" y="2841626"/>
            <a:ext cx="11038114" cy="8705088"/>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normAutofit/>
          </a:bodyPr>
          <a:lstStyle/>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Virtualize a single large server into many smaller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Each VM runs its own OS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OS limits resource usage and guarantees per-VM quality</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Administration responsibilities separated for physical machine vs virtual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Examples:</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Cloud: Amazon EC2, Google Compute Engine, Azure</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On-Premises: VMWare, </a:t>
            </a:r>
            <a:r>
              <a:rPr kumimoji="0" lang="en-US" sz="4800" b="0" i="0" u="none" strike="noStrike" cap="none" spc="0" normalizeH="0" baseline="0" dirty="0" err="1">
                <a:ln>
                  <a:noFill/>
                </a:ln>
                <a:solidFill>
                  <a:schemeClr val="tx1"/>
                </a:solidFill>
                <a:effectLst/>
                <a:uFillTx/>
              </a:rPr>
              <a:t>Proxmox</a:t>
            </a:r>
            <a:endParaRPr kumimoji="0" lang="en-US" sz="4800" b="0" i="0" u="none" strike="noStrike" cap="none" spc="0" normalizeH="0" baseline="0" dirty="0">
              <a:ln>
                <a:noFill/>
              </a:ln>
              <a:solidFill>
                <a:schemeClr val="tx1"/>
              </a:solidFill>
              <a:effectLst/>
              <a:uFillTx/>
            </a:endParaRPr>
          </a:p>
        </p:txBody>
      </p:sp>
      <p:pic>
        <p:nvPicPr>
          <p:cNvPr id="53" name="Picture 52" descr="A screenshot of a computer&#10;&#10;Description automatically generated">
            <a:extLst>
              <a:ext uri="{FF2B5EF4-FFF2-40B4-BE49-F238E27FC236}">
                <a16:creationId xmlns:a16="http://schemas.microsoft.com/office/drawing/2014/main" id="{DCCCC7B4-55EE-942B-11E3-11ACB71A1831}"/>
              </a:ext>
            </a:extLst>
          </p:cNvPr>
          <p:cNvPicPr>
            <a:picLocks noChangeAspect="1"/>
          </p:cNvPicPr>
          <p:nvPr/>
        </p:nvPicPr>
        <p:blipFill>
          <a:blip r:embed="rId3"/>
          <a:srcRect t="11132" r="-1" b="10037"/>
          <a:stretch/>
        </p:blipFill>
        <p:spPr>
          <a:xfrm>
            <a:off x="13275128" y="2841626"/>
            <a:ext cx="10325100" cy="8705088"/>
          </a:xfrm>
          <a:prstGeom prst="rect">
            <a:avLst/>
          </a:prstGeom>
          <a:noFill/>
          <a:ln w="254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139571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38669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118421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38669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103288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139571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84901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6" name="Text Placeholder 2">
            <a:extLst>
              <a:ext uri="{FF2B5EF4-FFF2-40B4-BE49-F238E27FC236}">
                <a16:creationId xmlns:a16="http://schemas.microsoft.com/office/drawing/2014/main" id="{68ECE191-131B-6E0C-0CAE-C5038E94215E}"/>
              </a:ext>
            </a:extLst>
          </p:cNvPr>
          <p:cNvSpPr>
            <a:spLocks noGrp="1"/>
          </p:cNvSpPr>
          <p:nvPr>
            <p:ph type="body" idx="1"/>
          </p:nvPr>
        </p:nvSpPr>
        <p:spPr>
          <a:xfrm>
            <a:off x="1676399" y="3000375"/>
            <a:ext cx="8306907" cy="8702675"/>
          </a:xfrm>
        </p:spPr>
        <p:txBody>
          <a:bodyPr>
            <a:normAutofit/>
          </a:bodyPr>
          <a:lstStyle/>
          <a:p>
            <a:r>
              <a:rPr lang="en-US" dirty="0"/>
              <a:t>The “instruction set” is an abstraction of the underlying hardware</a:t>
            </a:r>
          </a:p>
          <a:p>
            <a:r>
              <a:rPr lang="en-US" dirty="0"/>
              <a:t>The operating system presents the same abstraction + OS calls. </a:t>
            </a:r>
          </a:p>
        </p:txBody>
      </p:sp>
    </p:spTree>
    <p:extLst>
      <p:ext uri="{BB962C8B-B14F-4D97-AF65-F5344CB8AC3E}">
        <p14:creationId xmlns:p14="http://schemas.microsoft.com/office/powerpoint/2010/main" val="36452095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normAutofit/>
          </a:bodyPr>
          <a:lstStyle/>
          <a:p>
            <a:r>
              <a:rPr sz="6600" dirty="0"/>
              <a:t>Virtual Machines </a:t>
            </a:r>
            <a:r>
              <a:rPr lang="en-US" sz="6600" dirty="0"/>
              <a:t>facilitate multi-tenancy</a:t>
            </a:r>
            <a:endParaRPr sz="6600" dirty="0"/>
          </a:p>
        </p:txBody>
      </p:sp>
      <p:sp>
        <p:nvSpPr>
          <p:cNvPr id="118" name="Slide Subtitle"/>
          <p:cNvSpPr txBox="1">
            <a:spLocks noGrp="1"/>
          </p:cNvSpPr>
          <p:nvPr>
            <p:ph type="body" idx="1"/>
          </p:nvPr>
        </p:nvSpPr>
        <p:spPr>
          <a:xfrm>
            <a:off x="1676399" y="3000319"/>
            <a:ext cx="17547771" cy="8702677"/>
          </a:xfrm>
          <a:prstGeom prst="rect">
            <a:avLst/>
          </a:prstGeom>
        </p:spPr>
        <p:txBody>
          <a:bodyPr>
            <a:normAutofit/>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r>
              <a:rPr lang="en-US" dirty="0"/>
              <a:t> (days?)</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normAutofit/>
          </a:bodyPr>
          <a:lstStyle/>
          <a:p>
            <a:r>
              <a:rPr sz="6600" dirty="0"/>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layers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normAutofit/>
          </a:bodyPr>
          <a:lstStyle/>
          <a:p>
            <a:r>
              <a:rPr lang="en-US" sz="6600"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normAutofit/>
          </a:bodyPr>
          <a:lstStyle/>
          <a:p>
            <a:r>
              <a:rPr lang="en-US" sz="6600" dirty="0"/>
              <a:t>A container contains your apps and all their dependencies</a:t>
            </a:r>
            <a:endParaRPr sz="6600"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a:t>
            </a:r>
            <a:r>
              <a:rPr lang="en-US" dirty="0"/>
              <a:t>AWS</a:t>
            </a:r>
            <a:r>
              <a:rPr dirty="0"/>
              <a:t> </a:t>
            </a:r>
            <a:r>
              <a:rPr dirty="0" err="1"/>
              <a:t>Fargate</a:t>
            </a:r>
            <a:r>
              <a:rPr dirty="0"/>
              <a:t>, Azure Kubernetes, </a:t>
            </a:r>
            <a:br>
              <a:rPr dirty="0"/>
            </a:br>
            <a:r>
              <a:rPr dirty="0"/>
              <a:t>Google Kubernetes)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normAutofit/>
          </a:bodyPr>
          <a:lstStyle/>
          <a:p>
            <a:r>
              <a:rPr sz="6600" dirty="0"/>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shared infrastructure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a:t>e.g.: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err="1"/>
              <a:t>XaaS</a:t>
            </a:r>
            <a:r>
              <a:rPr lang="en-US" sz="6600"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a:bodyPr>
          <a:lstStyle/>
          <a:p>
            <a:r>
              <a:rPr lang="en-US" sz="6600"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Kubernetes is an orchestration system for managing Docker containers at scale</a:t>
            </a:r>
            <a:endParaRPr sz="6600" dirty="0"/>
          </a:p>
        </p:txBody>
      </p:sp>
      <p:sp>
        <p:nvSpPr>
          <p:cNvPr id="3" name="Text Placeholder 2">
            <a:extLst>
              <a:ext uri="{FF2B5EF4-FFF2-40B4-BE49-F238E27FC236}">
                <a16:creationId xmlns:a16="http://schemas.microsoft.com/office/drawing/2014/main" id="{2CE91202-74B0-8C77-D8DF-BABF07722AB1}"/>
              </a:ext>
            </a:extLst>
          </p:cNvPr>
          <p:cNvSpPr>
            <a:spLocks noGrp="1"/>
          </p:cNvSpPr>
          <p:nvPr>
            <p:ph type="body" idx="1"/>
          </p:nvPr>
        </p:nvSpPr>
        <p:spPr>
          <a:xfrm>
            <a:off x="1676400" y="3404681"/>
            <a:ext cx="8479277" cy="8298315"/>
          </a:xfrm>
        </p:spPr>
        <p:txBody>
          <a:bodyPr>
            <a:normAutofit/>
          </a:bodyPr>
          <a:lstStyle/>
          <a:p>
            <a:r>
              <a:rPr lang="en-US" sz="4800" dirty="0"/>
              <a:t>Containers alone are lightweight but </a:t>
            </a:r>
            <a:r>
              <a:rPr lang="en-US" sz="4800" b="1" dirty="0"/>
              <a:t>hard to manage at scale</a:t>
            </a:r>
            <a:r>
              <a:rPr lang="en-US" sz="4800" dirty="0"/>
              <a:t>.</a:t>
            </a:r>
          </a:p>
          <a:p>
            <a:r>
              <a:rPr lang="en-US" sz="4800" dirty="0"/>
              <a:t>Kubernetes is an </a:t>
            </a:r>
            <a:r>
              <a:rPr lang="en-US" sz="4800" b="1" dirty="0"/>
              <a:t>open-source platform</a:t>
            </a:r>
            <a:r>
              <a:rPr lang="en-US" sz="4800" dirty="0"/>
              <a:t> for </a:t>
            </a:r>
            <a:r>
              <a:rPr lang="en-US" sz="4800" b="1" dirty="0"/>
              <a:t>automating deployment, scaling, and management</a:t>
            </a:r>
            <a:r>
              <a:rPr lang="en-US" sz="4800" dirty="0"/>
              <a:t> of containerized applications.</a:t>
            </a:r>
          </a:p>
        </p:txBody>
      </p:sp>
      <p:pic>
        <p:nvPicPr>
          <p:cNvPr id="5" name="Picture 4" descr="A diagram of a computer process&#10;&#10;AI-generated content may be incorrect.">
            <a:extLst>
              <a:ext uri="{FF2B5EF4-FFF2-40B4-BE49-F238E27FC236}">
                <a16:creationId xmlns:a16="http://schemas.microsoft.com/office/drawing/2014/main" id="{9913EED9-41ED-010B-E121-4F4D241C4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123" y="3404681"/>
            <a:ext cx="13544145" cy="8855788"/>
          </a:xfrm>
          <a:prstGeom prst="rect">
            <a:avLst/>
          </a:prstGeom>
        </p:spPr>
      </p:pic>
    </p:spTree>
    <p:extLst>
      <p:ext uri="{BB962C8B-B14F-4D97-AF65-F5344CB8AC3E}">
        <p14:creationId xmlns:p14="http://schemas.microsoft.com/office/powerpoint/2010/main" val="34320785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VMs and Containers</a:t>
            </a:r>
          </a:p>
        </p:txBody>
      </p:sp>
      <p:sp>
        <p:nvSpPr>
          <p:cNvPr id="5" name="Text Placeholder 4">
            <a:extLst>
              <a:ext uri="{FF2B5EF4-FFF2-40B4-BE49-F238E27FC236}">
                <a16:creationId xmlns:a16="http://schemas.microsoft.com/office/drawing/2014/main" id="{B0461784-3683-916F-7941-25CFCE74076C}"/>
              </a:ext>
            </a:extLst>
          </p:cNvPr>
          <p:cNvSpPr>
            <a:spLocks noGrp="1"/>
          </p:cNvSpPr>
          <p:nvPr>
            <p:ph type="body" idx="1"/>
          </p:nvPr>
        </p:nvSpPr>
        <p:spPr/>
        <p:txBody>
          <a:bodyPr/>
          <a:lstStyle/>
          <a:p>
            <a:endParaRPr lang="en-US" dirty="0"/>
          </a:p>
        </p:txBody>
      </p:sp>
      <p:pic>
        <p:nvPicPr>
          <p:cNvPr id="7" name="Picture 6" descr="A diagram of a software application&#10;&#10;AI-generated content may be incorrect.">
            <a:extLst>
              <a:ext uri="{FF2B5EF4-FFF2-40B4-BE49-F238E27FC236}">
                <a16:creationId xmlns:a16="http://schemas.microsoft.com/office/drawing/2014/main" id="{38A02347-1D16-210F-7F13-90B85663E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52" y="3584574"/>
            <a:ext cx="23678848" cy="8431105"/>
          </a:xfrm>
          <a:prstGeom prst="rect">
            <a:avLst/>
          </a:prstGeom>
        </p:spPr>
      </p:pic>
      <p:sp>
        <p:nvSpPr>
          <p:cNvPr id="9" name="TextBox 8">
            <a:extLst>
              <a:ext uri="{FF2B5EF4-FFF2-40B4-BE49-F238E27FC236}">
                <a16:creationId xmlns:a16="http://schemas.microsoft.com/office/drawing/2014/main" id="{7D1F4228-FB90-30B6-2674-D397D08A0B46}"/>
              </a:ext>
            </a:extLst>
          </p:cNvPr>
          <p:cNvSpPr txBox="1"/>
          <p:nvPr/>
        </p:nvSpPr>
        <p:spPr>
          <a:xfrm>
            <a:off x="15136238" y="12400020"/>
            <a:ext cx="9604148" cy="52322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t>https://kubernetes.io/docs/concepts/overview/</a:t>
            </a:r>
          </a:p>
        </p:txBody>
      </p:sp>
    </p:spTree>
    <p:extLst>
      <p:ext uri="{BB962C8B-B14F-4D97-AF65-F5344CB8AC3E}">
        <p14:creationId xmlns:p14="http://schemas.microsoft.com/office/powerpoint/2010/main" val="38318673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normAutofit/>
          </a:bodyPr>
          <a:lstStyle/>
          <a:p>
            <a:r>
              <a:rPr lang="en-US" sz="6600" dirty="0"/>
              <a:t>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85000" lnSpcReduction="2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a:p>
            <a:r>
              <a:rPr lang="en-US" dirty="0"/>
              <a:t>Containers are often chosen for speed, efficiency and scalability (and cost benefits)</a:t>
            </a:r>
          </a:p>
        </p:txBody>
      </p:sp>
    </p:spTree>
    <p:extLst>
      <p:ext uri="{BB962C8B-B14F-4D97-AF65-F5344CB8AC3E}">
        <p14:creationId xmlns:p14="http://schemas.microsoft.com/office/powerpoint/2010/main" val="35368677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normAutofit/>
          </a:bodyPr>
          <a:lstStyle/>
          <a:p>
            <a:r>
              <a:rPr lang="en-US" sz="6600" dirty="0"/>
              <a:t>Platform-as-a-Service: vendor supplies OS + middleware</a:t>
            </a:r>
            <a:endParaRPr sz="6600"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normAutofit/>
          </a:bodyPr>
          <a:lstStyle/>
          <a:p>
            <a:r>
              <a:rPr sz="6600" dirty="0"/>
              <a:t>PaaS</a:t>
            </a:r>
            <a:r>
              <a:rPr lang="en-US" sz="6600" dirty="0"/>
              <a:t> is often the</a:t>
            </a:r>
            <a:r>
              <a:rPr sz="6600"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normAutofit/>
          </a:bodyPr>
          <a:lstStyle/>
          <a:p>
            <a:r>
              <a:rPr lang="en-US" sz="6600" dirty="0"/>
              <a:t>PaaS in the style of Heroku runs containers</a:t>
            </a:r>
            <a:endParaRPr sz="6600"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C579-8BB1-B2A1-7C7D-A3DE13D6DA99}"/>
              </a:ext>
            </a:extLst>
          </p:cNvPr>
          <p:cNvSpPr>
            <a:spLocks noGrp="1"/>
          </p:cNvSpPr>
          <p:nvPr>
            <p:ph type="title"/>
          </p:nvPr>
        </p:nvSpPr>
        <p:spPr/>
        <p:txBody>
          <a:bodyPr>
            <a:normAutofit/>
          </a:bodyPr>
          <a:lstStyle/>
          <a:p>
            <a:r>
              <a:rPr lang="en-US" sz="6600" dirty="0"/>
              <a:t>Render.com uses a mixed strategy for implementation</a:t>
            </a:r>
          </a:p>
        </p:txBody>
      </p:sp>
      <p:sp>
        <p:nvSpPr>
          <p:cNvPr id="3" name="Text Placeholder 2">
            <a:extLst>
              <a:ext uri="{FF2B5EF4-FFF2-40B4-BE49-F238E27FC236}">
                <a16:creationId xmlns:a16="http://schemas.microsoft.com/office/drawing/2014/main" id="{E20A4F1D-4448-9AE3-5588-7A8323A722B7}"/>
              </a:ext>
            </a:extLst>
          </p:cNvPr>
          <p:cNvSpPr>
            <a:spLocks noGrp="1"/>
          </p:cNvSpPr>
          <p:nvPr>
            <p:ph type="body" idx="1"/>
          </p:nvPr>
        </p:nvSpPr>
        <p:spPr/>
        <p:txBody>
          <a:bodyPr/>
          <a:lstStyle/>
          <a:p>
            <a:r>
              <a:rPr lang="en-US" dirty="0"/>
              <a:t>Web services are run in containers on their app servers. </a:t>
            </a:r>
          </a:p>
          <a:p>
            <a:pPr lvl="1"/>
            <a:r>
              <a:rPr lang="en-US" dirty="0"/>
              <a:t>Load balancers, dashboards, etc. are shared by all users</a:t>
            </a:r>
          </a:p>
          <a:p>
            <a:pPr lvl="1"/>
            <a:r>
              <a:rPr lang="en-US" dirty="0"/>
              <a:t>Other services: </a:t>
            </a:r>
            <a:r>
              <a:rPr lang="en-US" dirty="0" err="1"/>
              <a:t>eg</a:t>
            </a:r>
            <a:r>
              <a:rPr lang="en-US" dirty="0"/>
              <a:t> Redis ("Software as a Service")</a:t>
            </a:r>
          </a:p>
          <a:p>
            <a:r>
              <a:rPr lang="en-US" dirty="0"/>
              <a:t>"Static Web Sites" are hosted as static files on their CDN.</a:t>
            </a:r>
          </a:p>
          <a:p>
            <a:pPr lvl="1"/>
            <a:r>
              <a:rPr lang="en-US" dirty="0"/>
              <a:t>minimizes load times for users world-wide.</a:t>
            </a:r>
          </a:p>
        </p:txBody>
      </p:sp>
    </p:spTree>
    <p:extLst>
      <p:ext uri="{BB962C8B-B14F-4D97-AF65-F5344CB8AC3E}">
        <p14:creationId xmlns:p14="http://schemas.microsoft.com/office/powerpoint/2010/main" val="333717984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sz="6600" dirty="0"/>
              <a:t>Software as a Service</a:t>
            </a:r>
            <a:r>
              <a:rPr lang="en-US" sz="6600" dirty="0"/>
              <a:t> adds more vendor-managed apps</a:t>
            </a:r>
            <a:endParaRPr sz="6600"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normAutofit/>
          </a:bodyPr>
          <a:lstStyle/>
          <a:p>
            <a:r>
              <a:rPr sz="6600" dirty="0"/>
              <a:t>How to deploy web apps?</a:t>
            </a:r>
          </a:p>
        </p:txBody>
      </p:sp>
      <p:sp>
        <p:nvSpPr>
          <p:cNvPr id="42" name="Slide Subtitle"/>
          <p:cNvSpPr txBox="1">
            <a:spLocks noGrp="1"/>
          </p:cNvSpPr>
          <p:nvPr>
            <p:ph type="body" idx="1"/>
          </p:nvPr>
        </p:nvSpPr>
        <p:spPr>
          <a:prstGeom prst="rect">
            <a:avLst/>
          </a:prstGeom>
        </p:spPr>
        <p:txBody>
          <a:bodyPr>
            <a:normAutofit fontScale="92500" lnSpcReduction="2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r>
              <a:rPr lang="en-US" dirty="0"/>
              <a:t> </a:t>
            </a:r>
            <a:r>
              <a:rPr lang="en-US" sz="4300" dirty="0"/>
              <a:t>(Databases, caches, </a:t>
            </a:r>
            <a:r>
              <a:rPr lang="en-US" sz="4300" dirty="0" err="1"/>
              <a:t>etc</a:t>
            </a:r>
            <a:r>
              <a:rPr lang="en-US" sz="4300" dirty="0"/>
              <a:t>?)</a:t>
            </a:r>
            <a:endParaRPr sz="4300" dirty="0"/>
          </a:p>
          <a:p>
            <a:pPr lvl="1"/>
            <a:r>
              <a:rPr dirty="0"/>
              <a:t>Where does this server come from?</a:t>
            </a:r>
            <a:r>
              <a:rPr lang="en-US" dirty="0"/>
              <a:t> </a:t>
            </a:r>
            <a:r>
              <a:rPr lang="en-US" sz="4300" dirty="0"/>
              <a:t>(Buy/Borrow?)</a:t>
            </a:r>
            <a:endParaRPr sz="4300" dirty="0"/>
          </a:p>
          <a:p>
            <a:pPr lvl="1"/>
            <a:r>
              <a:rPr dirty="0"/>
              <a:t>Who else gets to use this server?</a:t>
            </a:r>
            <a:r>
              <a:rPr lang="en-US" dirty="0"/>
              <a:t> </a:t>
            </a:r>
            <a:r>
              <a:rPr lang="en-US" sz="4300" dirty="0"/>
              <a:t>(Multi-tenancy or exclusive?)</a:t>
            </a:r>
            <a:endParaRPr sz="4300" dirty="0"/>
          </a:p>
          <a:p>
            <a:pPr lvl="1"/>
            <a:r>
              <a:rPr dirty="0"/>
              <a:t>Who maintains the server and software?</a:t>
            </a:r>
            <a:r>
              <a:rPr lang="en-US" dirty="0"/>
              <a:t> </a:t>
            </a:r>
            <a:r>
              <a:rPr lang="en-US" sz="4300" dirty="0"/>
              <a:t>(Updates OS, libraries, </a:t>
            </a:r>
            <a:r>
              <a:rPr lang="en-US" sz="4300" dirty="0" err="1"/>
              <a:t>etc</a:t>
            </a:r>
            <a:r>
              <a:rPr lang="en-US" sz="4300" dirty="0"/>
              <a:t>?)</a:t>
            </a:r>
            <a:endParaRPr sz="4300" dirty="0"/>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normAutofit/>
          </a:bodyPr>
          <a:lstStyle/>
          <a:p>
            <a:r>
              <a:rPr sz="6600" dirty="0"/>
              <a:t>Self-managed vs Vendor-managed Infrastructure</a:t>
            </a:r>
            <a:r>
              <a:rPr lang="en-US" sz="6600" dirty="0"/>
              <a:t> Tradeoffs</a:t>
            </a:r>
            <a:endParaRPr sz="6600" dirty="0"/>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2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More capital investment, potentially less operating expense</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normAutofit/>
          </a:bodyPr>
          <a:lstStyle/>
          <a:p>
            <a:r>
              <a:rPr sz="6600" dirty="0"/>
              <a:t>Cloud Infrastructure </a:t>
            </a:r>
            <a:r>
              <a:rPr lang="en-US" sz="6600" dirty="0"/>
              <a:t>can be better </a:t>
            </a:r>
            <a:r>
              <a:rPr sz="6600" dirty="0"/>
              <a:t>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normAutofit/>
          </a:bodyPr>
          <a:lstStyle/>
          <a:p>
            <a:r>
              <a:rPr sz="6600" dirty="0"/>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normAutofit/>
          </a:bodyPr>
          <a:lstStyle/>
          <a:p>
            <a:r>
              <a:rPr lang="en-US" sz="6600" dirty="0"/>
              <a:t>“X</a:t>
            </a:r>
            <a:r>
              <a:rPr sz="6600" dirty="0"/>
              <a:t> as a Service</a:t>
            </a:r>
            <a:r>
              <a:rPr lang="en-US" sz="6600" dirty="0"/>
              <a:t>" offers several abstractions to choose from depending on your needs</a:t>
            </a:r>
            <a:endParaRPr sz="6600" dirty="0"/>
          </a:p>
        </p:txBody>
      </p:sp>
      <p:sp>
        <p:nvSpPr>
          <p:cNvPr id="358" name="Vendor-managed"/>
          <p:cNvSpPr txBox="1"/>
          <p:nvPr/>
        </p:nvSpPr>
        <p:spPr>
          <a:xfrm>
            <a:off x="19883147" y="12671233"/>
            <a:ext cx="3783695" cy="518091"/>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Vendor-managed</a:t>
            </a:r>
          </a:p>
        </p:txBody>
      </p:sp>
      <p:grpSp>
        <p:nvGrpSpPr>
          <p:cNvPr id="384" name="Group"/>
          <p:cNvGrpSpPr/>
          <p:nvPr/>
        </p:nvGrpSpPr>
        <p:grpSpPr>
          <a:xfrm>
            <a:off x="12801600" y="3639532"/>
            <a:ext cx="3362795" cy="8063463"/>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19883147" y="3583895"/>
            <a:ext cx="3871325" cy="811909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1676400" y="3000319"/>
            <a:ext cx="6469577" cy="8702677"/>
          </a:xfrm>
        </p:spPr>
        <p:txBody>
          <a:bodyPr>
            <a:normAutofit lnSpcReduction="100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9367999" y="12578335"/>
            <a:ext cx="3261274" cy="518091"/>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9342598" y="3639532"/>
            <a:ext cx="3362793" cy="7987264"/>
            <a:chOff x="0" y="0"/>
            <a:chExt cx="3362792" cy="7987263"/>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9" y="6648287"/>
              <a:ext cx="3210553" cy="766024"/>
              <a:chOff x="0" y="0"/>
              <a:chExt cx="3210552" cy="766023"/>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9" y="5698533"/>
              <a:ext cx="3210553" cy="766024"/>
              <a:chOff x="0" y="0"/>
              <a:chExt cx="3210552" cy="766023"/>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9" y="4748776"/>
              <a:ext cx="3210553" cy="766025"/>
              <a:chOff x="0" y="0"/>
              <a:chExt cx="3210552" cy="766024"/>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9" y="3799021"/>
              <a:ext cx="3210553" cy="766024"/>
              <a:chOff x="0" y="0"/>
              <a:chExt cx="3210552" cy="766023"/>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9" y="1899511"/>
              <a:ext cx="3210553" cy="766024"/>
              <a:chOff x="0" y="0"/>
              <a:chExt cx="3210552" cy="766023"/>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9" y="949755"/>
              <a:ext cx="3210553" cy="766024"/>
              <a:chOff x="0" y="0"/>
              <a:chExt cx="3210552" cy="766023"/>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9" y="0"/>
              <a:ext cx="3210553" cy="766024"/>
              <a:chOff x="0" y="0"/>
              <a:chExt cx="3210552" cy="766023"/>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9" y="2849266"/>
              <a:ext cx="3210553" cy="766024"/>
              <a:chOff x="0" y="0"/>
              <a:chExt cx="3210552" cy="766023"/>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16238024" y="3598178"/>
            <a:ext cx="3495376" cy="8104816"/>
            <a:chOff x="0" y="0"/>
            <a:chExt cx="3362792" cy="7983604"/>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9" y="6644628"/>
              <a:ext cx="3210553" cy="766024"/>
              <a:chOff x="0" y="0"/>
              <a:chExt cx="3210552" cy="766023"/>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9" y="5691215"/>
              <a:ext cx="3210553" cy="766024"/>
              <a:chOff x="0" y="0"/>
              <a:chExt cx="3210552" cy="766023"/>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9" y="4737800"/>
              <a:ext cx="3210553" cy="766025"/>
              <a:chOff x="0" y="0"/>
              <a:chExt cx="3210552" cy="766024"/>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9" y="3784386"/>
              <a:ext cx="3210553" cy="766025"/>
              <a:chOff x="0" y="0"/>
              <a:chExt cx="3210552" cy="766024"/>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9" y="1906830"/>
              <a:ext cx="3210553" cy="766024"/>
              <a:chOff x="0" y="0"/>
              <a:chExt cx="3210552" cy="766023"/>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9" y="953415"/>
              <a:ext cx="3210553" cy="766024"/>
              <a:chOff x="0" y="0"/>
              <a:chExt cx="3210552" cy="766023"/>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9" y="0"/>
              <a:ext cx="3210553" cy="766024"/>
              <a:chOff x="0" y="0"/>
              <a:chExt cx="3210552" cy="766023"/>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9" y="2860244"/>
              <a:ext cx="3210553" cy="766025"/>
              <a:chOff x="0" y="0"/>
              <a:chExt cx="3210552" cy="766024"/>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extLst>
      <p:ext uri="{BB962C8B-B14F-4D97-AF65-F5344CB8AC3E}">
        <p14:creationId xmlns:p14="http://schemas.microsoft.com/office/powerpoint/2010/main" val="14200999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normAutofit/>
          </a:bodyPr>
          <a:lstStyle/>
          <a:p>
            <a:r>
              <a:rPr sz="6600" dirty="0"/>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a:t>
            </a:r>
            <a:r>
              <a:rPr lang="en-US"/>
              <a:t>shared infrastructure </a:t>
            </a:r>
            <a:r>
              <a:rPr lang="en-US" dirty="0"/>
              <a:t>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normAutofit/>
          </a:bodyPr>
          <a:lstStyle/>
          <a:p>
            <a:r>
              <a:rPr sz="6600" dirty="0"/>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servers: Speak HTTP, serve static </a:t>
            </a:r>
            <a:r>
              <a:rPr dirty="0"/>
              <a:t>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B445-6503-F535-DFB6-C7CF96397160}"/>
            </a:ext>
          </a:extLst>
        </p:cNvPr>
        <p:cNvGrpSpPr/>
        <p:nvPr/>
      </p:nvGrpSpPr>
      <p:grpSpPr>
        <a:xfrm>
          <a:off x="0" y="0"/>
          <a:ext cx="0" cy="0"/>
          <a:chOff x="0" y="0"/>
          <a:chExt cx="0" cy="0"/>
        </a:xfrm>
      </p:grpSpPr>
      <p:sp>
        <p:nvSpPr>
          <p:cNvPr id="47" name="Many Applications Rely on Common Infrastructure">
            <a:extLst>
              <a:ext uri="{FF2B5EF4-FFF2-40B4-BE49-F238E27FC236}">
                <a16:creationId xmlns:a16="http://schemas.microsoft.com/office/drawing/2014/main" id="{A7F845F2-4FF9-5A4A-0522-9183F1A474A8}"/>
              </a:ext>
            </a:extLst>
          </p:cNvPr>
          <p:cNvSpPr txBox="1">
            <a:spLocks noGrp="1"/>
          </p:cNvSpPr>
          <p:nvPr>
            <p:ph type="title"/>
          </p:nvPr>
        </p:nvSpPr>
        <p:spPr>
          <a:prstGeom prst="rect">
            <a:avLst/>
          </a:prstGeom>
        </p:spPr>
        <p:txBody>
          <a:bodyPr>
            <a:normAutofit/>
          </a:bodyPr>
          <a:lstStyle/>
          <a:p>
            <a:r>
              <a:rPr lang="en-US" sz="6600" dirty="0"/>
              <a:t>Render.com terminology</a:t>
            </a:r>
            <a:endParaRPr sz="6600" dirty="0"/>
          </a:p>
        </p:txBody>
      </p:sp>
      <p:sp>
        <p:nvSpPr>
          <p:cNvPr id="48" name="Slide Subtitle">
            <a:extLst>
              <a:ext uri="{FF2B5EF4-FFF2-40B4-BE49-F238E27FC236}">
                <a16:creationId xmlns:a16="http://schemas.microsoft.com/office/drawing/2014/main" id="{11CA27B2-9DBC-7622-F764-7BE0D0D70A83}"/>
              </a:ext>
            </a:extLst>
          </p:cNvPr>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a:t>
            </a:r>
            <a:r>
              <a:rPr dirty="0"/>
              <a:t>servers: Speak HTTP, serve static 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a:extLst>
              <a:ext uri="{FF2B5EF4-FFF2-40B4-BE49-F238E27FC236}">
                <a16:creationId xmlns:a16="http://schemas.microsoft.com/office/drawing/2014/main" id="{B1668D0C-6492-B09B-F164-0EFFF998B3F6}"/>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a:extLst>
              <a:ext uri="{FF2B5EF4-FFF2-40B4-BE49-F238E27FC236}">
                <a16:creationId xmlns:a16="http://schemas.microsoft.com/office/drawing/2014/main" id="{CB50EEB4-10EB-0BFB-1B55-EEC38379A07A}"/>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a:extLst>
              <a:ext uri="{FF2B5EF4-FFF2-40B4-BE49-F238E27FC236}">
                <a16:creationId xmlns:a16="http://schemas.microsoft.com/office/drawing/2014/main" id="{6D3CDD9A-CE82-9584-B654-F1D357B2FA62}"/>
              </a:ext>
            </a:extLst>
          </p:cNvPr>
          <p:cNvGrpSpPr/>
          <p:nvPr/>
        </p:nvGrpSpPr>
        <p:grpSpPr>
          <a:xfrm>
            <a:off x="15800536" y="4131209"/>
            <a:ext cx="5791315" cy="1991007"/>
            <a:chOff x="0" y="0"/>
            <a:chExt cx="5791314" cy="1991005"/>
          </a:xfrm>
          <a:solidFill>
            <a:schemeClr val="accent1"/>
          </a:solidFill>
        </p:grpSpPr>
        <p:pic>
          <p:nvPicPr>
            <p:cNvPr id="51" name="Image" descr="Image">
              <a:extLst>
                <a:ext uri="{FF2B5EF4-FFF2-40B4-BE49-F238E27FC236}">
                  <a16:creationId xmlns:a16="http://schemas.microsoft.com/office/drawing/2014/main" id="{AAC4FA31-FFF6-A07B-AF82-7232E8957E06}"/>
                </a:ext>
              </a:extLst>
            </p:cNvPr>
            <p:cNvPicPr>
              <a:picLocks noChangeAspect="1"/>
            </p:cNvPicPr>
            <p:nvPr/>
          </p:nvPicPr>
          <p:blipFill>
            <a:blip r:embed="rId4"/>
            <a:srcRect r="71137"/>
            <a:stretch>
              <a:fillRect/>
            </a:stretch>
          </p:blipFill>
          <p:spPr>
            <a:xfrm>
              <a:off x="0" y="0"/>
              <a:ext cx="884090" cy="1991007"/>
            </a:xfrm>
            <a:prstGeom prst="rect">
              <a:avLst/>
            </a:prstGeom>
            <a:grpFill/>
            <a:ln w="12700" cap="flat">
              <a:noFill/>
              <a:miter lim="400000"/>
            </a:ln>
            <a:effectLst/>
          </p:spPr>
        </p:pic>
        <p:pic>
          <p:nvPicPr>
            <p:cNvPr id="52" name="Image" descr="Image">
              <a:extLst>
                <a:ext uri="{FF2B5EF4-FFF2-40B4-BE49-F238E27FC236}">
                  <a16:creationId xmlns:a16="http://schemas.microsoft.com/office/drawing/2014/main" id="{373B1BB3-AAD3-314A-7C8D-16E033E4E9B3}"/>
                </a:ext>
              </a:extLst>
            </p:cNvPr>
            <p:cNvPicPr>
              <a:picLocks noChangeAspect="1"/>
            </p:cNvPicPr>
            <p:nvPr/>
          </p:nvPicPr>
          <p:blipFill>
            <a:blip r:embed="rId4"/>
            <a:srcRect r="71137"/>
            <a:stretch>
              <a:fillRect/>
            </a:stretch>
          </p:blipFill>
          <p:spPr>
            <a:xfrm>
              <a:off x="981444" y="0"/>
              <a:ext cx="884091" cy="1991007"/>
            </a:xfrm>
            <a:prstGeom prst="rect">
              <a:avLst/>
            </a:prstGeom>
            <a:grpFill/>
            <a:ln w="12700" cap="flat">
              <a:noFill/>
              <a:miter lim="400000"/>
            </a:ln>
            <a:effectLst/>
          </p:spPr>
        </p:pic>
        <p:pic>
          <p:nvPicPr>
            <p:cNvPr id="53" name="Image" descr="Image">
              <a:extLst>
                <a:ext uri="{FF2B5EF4-FFF2-40B4-BE49-F238E27FC236}">
                  <a16:creationId xmlns:a16="http://schemas.microsoft.com/office/drawing/2014/main" id="{943CCF81-DB1C-D7EE-8EDA-D4ADCC2F8911}"/>
                </a:ext>
              </a:extLst>
            </p:cNvPr>
            <p:cNvPicPr>
              <a:picLocks noChangeAspect="1"/>
            </p:cNvPicPr>
            <p:nvPr/>
          </p:nvPicPr>
          <p:blipFill>
            <a:blip r:embed="rId4"/>
            <a:srcRect r="71137"/>
            <a:stretch>
              <a:fillRect/>
            </a:stretch>
          </p:blipFill>
          <p:spPr>
            <a:xfrm>
              <a:off x="1962888" y="0"/>
              <a:ext cx="884091" cy="1991007"/>
            </a:xfrm>
            <a:prstGeom prst="rect">
              <a:avLst/>
            </a:prstGeom>
            <a:grpFill/>
            <a:ln w="12700" cap="flat">
              <a:noFill/>
              <a:miter lim="400000"/>
            </a:ln>
            <a:effectLst/>
          </p:spPr>
        </p:pic>
        <p:pic>
          <p:nvPicPr>
            <p:cNvPr id="54" name="Image" descr="Image">
              <a:extLst>
                <a:ext uri="{FF2B5EF4-FFF2-40B4-BE49-F238E27FC236}">
                  <a16:creationId xmlns:a16="http://schemas.microsoft.com/office/drawing/2014/main" id="{D501BECA-BEE7-A18A-B417-F7D3EA16CD5E}"/>
                </a:ext>
              </a:extLst>
            </p:cNvPr>
            <p:cNvPicPr>
              <a:picLocks noChangeAspect="1"/>
            </p:cNvPicPr>
            <p:nvPr/>
          </p:nvPicPr>
          <p:blipFill>
            <a:blip r:embed="rId4"/>
            <a:srcRect r="71137"/>
            <a:stretch>
              <a:fillRect/>
            </a:stretch>
          </p:blipFill>
          <p:spPr>
            <a:xfrm>
              <a:off x="2944333" y="0"/>
              <a:ext cx="884091" cy="1991007"/>
            </a:xfrm>
            <a:prstGeom prst="rect">
              <a:avLst/>
            </a:prstGeom>
            <a:grpFill/>
            <a:ln w="12700" cap="flat">
              <a:noFill/>
              <a:miter lim="400000"/>
            </a:ln>
            <a:effectLst/>
          </p:spPr>
        </p:pic>
        <p:pic>
          <p:nvPicPr>
            <p:cNvPr id="55" name="Image" descr="Image">
              <a:extLst>
                <a:ext uri="{FF2B5EF4-FFF2-40B4-BE49-F238E27FC236}">
                  <a16:creationId xmlns:a16="http://schemas.microsoft.com/office/drawing/2014/main" id="{C5424C39-CE94-999E-FCD4-1CE73A5D96EB}"/>
                </a:ext>
              </a:extLst>
            </p:cNvPr>
            <p:cNvPicPr>
              <a:picLocks noChangeAspect="1"/>
            </p:cNvPicPr>
            <p:nvPr/>
          </p:nvPicPr>
          <p:blipFill>
            <a:blip r:embed="rId4"/>
            <a:srcRect r="71137"/>
            <a:stretch>
              <a:fillRect/>
            </a:stretch>
          </p:blipFill>
          <p:spPr>
            <a:xfrm>
              <a:off x="3925777" y="0"/>
              <a:ext cx="884092" cy="1991007"/>
            </a:xfrm>
            <a:prstGeom prst="rect">
              <a:avLst/>
            </a:prstGeom>
            <a:grpFill/>
            <a:ln w="12700" cap="flat">
              <a:noFill/>
              <a:miter lim="400000"/>
            </a:ln>
            <a:effectLst/>
          </p:spPr>
        </p:pic>
        <p:pic>
          <p:nvPicPr>
            <p:cNvPr id="56" name="Image" descr="Image">
              <a:extLst>
                <a:ext uri="{FF2B5EF4-FFF2-40B4-BE49-F238E27FC236}">
                  <a16:creationId xmlns:a16="http://schemas.microsoft.com/office/drawing/2014/main" id="{64538C83-7076-64F1-51A6-EC2349D5806D}"/>
                </a:ext>
              </a:extLst>
            </p:cNvPr>
            <p:cNvPicPr>
              <a:picLocks noChangeAspect="1"/>
            </p:cNvPicPr>
            <p:nvPr/>
          </p:nvPicPr>
          <p:blipFill>
            <a:blip r:embed="rId4"/>
            <a:srcRect r="71137"/>
            <a:stretch>
              <a:fillRect/>
            </a:stretch>
          </p:blipFill>
          <p:spPr>
            <a:xfrm>
              <a:off x="4907224" y="0"/>
              <a:ext cx="884091" cy="1991007"/>
            </a:xfrm>
            <a:prstGeom prst="rect">
              <a:avLst/>
            </a:prstGeom>
            <a:grpFill/>
            <a:ln w="12700" cap="flat">
              <a:noFill/>
              <a:miter lim="400000"/>
            </a:ln>
            <a:effectLst/>
          </p:spPr>
        </p:pic>
      </p:grpSp>
      <p:grpSp>
        <p:nvGrpSpPr>
          <p:cNvPr id="62" name="Group">
            <a:extLst>
              <a:ext uri="{FF2B5EF4-FFF2-40B4-BE49-F238E27FC236}">
                <a16:creationId xmlns:a16="http://schemas.microsoft.com/office/drawing/2014/main" id="{ACB0DAC2-BDBC-C0FC-5241-903AF3EE6B58}"/>
              </a:ext>
            </a:extLst>
          </p:cNvPr>
          <p:cNvGrpSpPr/>
          <p:nvPr/>
        </p:nvGrpSpPr>
        <p:grpSpPr>
          <a:xfrm>
            <a:off x="16251670" y="6709961"/>
            <a:ext cx="4888953" cy="1631238"/>
            <a:chOff x="250" y="-20"/>
            <a:chExt cx="4888951" cy="1631236"/>
          </a:xfrm>
          <a:solidFill>
            <a:schemeClr val="tx2"/>
          </a:solidFill>
        </p:grpSpPr>
        <p:pic>
          <p:nvPicPr>
            <p:cNvPr id="58" name="Image" descr="Image">
              <a:extLst>
                <a:ext uri="{FF2B5EF4-FFF2-40B4-BE49-F238E27FC236}">
                  <a16:creationId xmlns:a16="http://schemas.microsoft.com/office/drawing/2014/main" id="{AAE51F44-8306-5F89-88C3-919F76A46D66}"/>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59" name="Image" descr="Image">
              <a:extLst>
                <a:ext uri="{FF2B5EF4-FFF2-40B4-BE49-F238E27FC236}">
                  <a16:creationId xmlns:a16="http://schemas.microsoft.com/office/drawing/2014/main" id="{96C0D794-D717-5659-4596-278C2F6B07F6}"/>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0" name="Image" descr="Image">
              <a:extLst>
                <a:ext uri="{FF2B5EF4-FFF2-40B4-BE49-F238E27FC236}">
                  <a16:creationId xmlns:a16="http://schemas.microsoft.com/office/drawing/2014/main" id="{49E48A21-D464-A129-00D8-B61075EB07F4}"/>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1" name="Image" descr="Image">
              <a:extLst>
                <a:ext uri="{FF2B5EF4-FFF2-40B4-BE49-F238E27FC236}">
                  <a16:creationId xmlns:a16="http://schemas.microsoft.com/office/drawing/2014/main" id="{EB4A7838-D61E-EB83-C182-E3B9F648F442}"/>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grpSp>
      <p:grpSp>
        <p:nvGrpSpPr>
          <p:cNvPr id="67" name="Group">
            <a:extLst>
              <a:ext uri="{FF2B5EF4-FFF2-40B4-BE49-F238E27FC236}">
                <a16:creationId xmlns:a16="http://schemas.microsoft.com/office/drawing/2014/main" id="{88318AA9-E1A2-469B-CCE4-CD724927B7AC}"/>
              </a:ext>
            </a:extLst>
          </p:cNvPr>
          <p:cNvGrpSpPr/>
          <p:nvPr/>
        </p:nvGrpSpPr>
        <p:grpSpPr>
          <a:xfrm>
            <a:off x="16136320" y="9464131"/>
            <a:ext cx="5321870" cy="1735747"/>
            <a:chOff x="0" y="0"/>
            <a:chExt cx="5321869" cy="1735745"/>
          </a:xfrm>
        </p:grpSpPr>
        <p:pic>
          <p:nvPicPr>
            <p:cNvPr id="63" name="Image" descr="Image">
              <a:extLst>
                <a:ext uri="{FF2B5EF4-FFF2-40B4-BE49-F238E27FC236}">
                  <a16:creationId xmlns:a16="http://schemas.microsoft.com/office/drawing/2014/main" id="{B683BC17-C3B1-A72E-0A22-D383B54817C5}"/>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a:extLst>
                <a:ext uri="{FF2B5EF4-FFF2-40B4-BE49-F238E27FC236}">
                  <a16:creationId xmlns:a16="http://schemas.microsoft.com/office/drawing/2014/main" id="{2731EA6E-1C68-AD1C-83D0-43A4BFC56D34}"/>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a:extLst>
                <a:ext uri="{FF2B5EF4-FFF2-40B4-BE49-F238E27FC236}">
                  <a16:creationId xmlns:a16="http://schemas.microsoft.com/office/drawing/2014/main" id="{A60625B8-71CC-6DA3-D72E-300FFF1B9599}"/>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a:extLst>
                <a:ext uri="{FF2B5EF4-FFF2-40B4-BE49-F238E27FC236}">
                  <a16:creationId xmlns:a16="http://schemas.microsoft.com/office/drawing/2014/main" id="{68CDBB87-9458-6B6F-7828-293871190B10}"/>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a:extLst>
              <a:ext uri="{FF2B5EF4-FFF2-40B4-BE49-F238E27FC236}">
                <a16:creationId xmlns:a16="http://schemas.microsoft.com/office/drawing/2014/main" id="{2107FA5A-C63D-5347-CF6C-981B8D29B91D}"/>
              </a:ext>
            </a:extLst>
          </p:cNvPr>
          <p:cNvSpPr txBox="1"/>
          <p:nvPr/>
        </p:nvSpPr>
        <p:spPr>
          <a:xfrm>
            <a:off x="21812110" y="4140873"/>
            <a:ext cx="2265080" cy="197167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Content Delivery Network</a:t>
            </a:r>
          </a:p>
        </p:txBody>
      </p:sp>
      <p:sp>
        <p:nvSpPr>
          <p:cNvPr id="69" name="Web Servers">
            <a:extLst>
              <a:ext uri="{FF2B5EF4-FFF2-40B4-BE49-F238E27FC236}">
                <a16:creationId xmlns:a16="http://schemas.microsoft.com/office/drawing/2014/main" id="{70612939-5652-B6DC-DBA9-5BAB8D97D392}"/>
              </a:ext>
            </a:extLst>
          </p:cNvPr>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Web Servers</a:t>
            </a:r>
          </a:p>
        </p:txBody>
      </p:sp>
      <p:sp>
        <p:nvSpPr>
          <p:cNvPr id="70" name="App Servers">
            <a:extLst>
              <a:ext uri="{FF2B5EF4-FFF2-40B4-BE49-F238E27FC236}">
                <a16:creationId xmlns:a16="http://schemas.microsoft.com/office/drawing/2014/main" id="{72E6DAF1-5B3C-ED21-BC6B-B356EB7666F2}"/>
              </a:ext>
            </a:extLst>
          </p:cNvPr>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a:extLst>
              <a:ext uri="{FF2B5EF4-FFF2-40B4-BE49-F238E27FC236}">
                <a16:creationId xmlns:a16="http://schemas.microsoft.com/office/drawing/2014/main" id="{019283DB-2DF4-A930-7B5D-2B797AC620EF}"/>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a:extLst>
              <a:ext uri="{FF2B5EF4-FFF2-40B4-BE49-F238E27FC236}">
                <a16:creationId xmlns:a16="http://schemas.microsoft.com/office/drawing/2014/main" id="{17220711-EF51-C6D0-BCFA-18D5DE2C74A0}"/>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a:extLst>
              <a:ext uri="{FF2B5EF4-FFF2-40B4-BE49-F238E27FC236}">
                <a16:creationId xmlns:a16="http://schemas.microsoft.com/office/drawing/2014/main" id="{6FE1791D-8C4E-9CB1-C5F1-7762CCC6EE40}"/>
              </a:ext>
            </a:extLst>
          </p:cNvPr>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a:extLst>
              <a:ext uri="{FF2B5EF4-FFF2-40B4-BE49-F238E27FC236}">
                <a16:creationId xmlns:a16="http://schemas.microsoft.com/office/drawing/2014/main" id="{65663DF1-68B7-F9DB-6DE2-C6BEAC5D21A2}"/>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a:extLst>
              <a:ext uri="{FF2B5EF4-FFF2-40B4-BE49-F238E27FC236}">
                <a16:creationId xmlns:a16="http://schemas.microsoft.com/office/drawing/2014/main" id="{F786B2D1-3DCE-855A-68C7-87F8E1CA6CBF}"/>
              </a:ext>
            </a:extLst>
          </p:cNvPr>
          <p:cNvGrpSpPr/>
          <p:nvPr/>
        </p:nvGrpSpPr>
        <p:grpSpPr>
          <a:xfrm>
            <a:off x="13661096" y="9509965"/>
            <a:ext cx="1865537" cy="1991007"/>
            <a:chOff x="0" y="0"/>
            <a:chExt cx="1865535" cy="1991005"/>
          </a:xfrm>
        </p:grpSpPr>
        <p:pic>
          <p:nvPicPr>
            <p:cNvPr id="75" name="Image" descr="Image">
              <a:extLst>
                <a:ext uri="{FF2B5EF4-FFF2-40B4-BE49-F238E27FC236}">
                  <a16:creationId xmlns:a16="http://schemas.microsoft.com/office/drawing/2014/main" id="{BE363BF2-3FBB-B4F6-87F1-DC17E0A59B55}"/>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a:extLst>
                <a:ext uri="{FF2B5EF4-FFF2-40B4-BE49-F238E27FC236}">
                  <a16:creationId xmlns:a16="http://schemas.microsoft.com/office/drawing/2014/main" id="{DBCD39A3-33AB-7877-9EBE-287C12446500}"/>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a:extLst>
              <a:ext uri="{FF2B5EF4-FFF2-40B4-BE49-F238E27FC236}">
                <a16:creationId xmlns:a16="http://schemas.microsoft.com/office/drawing/2014/main" id="{A5562C13-FE6F-F131-77E2-0F55637B8739}"/>
              </a:ext>
            </a:extLst>
          </p:cNvPr>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a:extLst>
              <a:ext uri="{FF2B5EF4-FFF2-40B4-BE49-F238E27FC236}">
                <a16:creationId xmlns:a16="http://schemas.microsoft.com/office/drawing/2014/main" id="{F4DAF3B1-AE56-635C-CB29-1C83B44386FF}"/>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a:extLst>
              <a:ext uri="{FF2B5EF4-FFF2-40B4-BE49-F238E27FC236}">
                <a16:creationId xmlns:a16="http://schemas.microsoft.com/office/drawing/2014/main" id="{7C929075-B74A-6C58-5589-BE1A5A774880}"/>
              </a:ext>
            </a:extLst>
          </p:cNvPr>
          <p:cNvGrpSpPr/>
          <p:nvPr/>
        </p:nvGrpSpPr>
        <p:grpSpPr>
          <a:xfrm>
            <a:off x="13138644" y="2735629"/>
            <a:ext cx="2451022" cy="3319862"/>
            <a:chOff x="0" y="0"/>
            <a:chExt cx="2451021" cy="3319860"/>
          </a:xfrm>
        </p:grpSpPr>
        <p:pic>
          <p:nvPicPr>
            <p:cNvPr id="80" name="Image" descr="Image">
              <a:extLst>
                <a:ext uri="{FF2B5EF4-FFF2-40B4-BE49-F238E27FC236}">
                  <a16:creationId xmlns:a16="http://schemas.microsoft.com/office/drawing/2014/main" id="{1ECF598F-44CB-EB87-0886-AB1ED1A24716}"/>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a:extLst>
                <a:ext uri="{FF2B5EF4-FFF2-40B4-BE49-F238E27FC236}">
                  <a16:creationId xmlns:a16="http://schemas.microsoft.com/office/drawing/2014/main" id="{34A17388-5D76-57E2-6F1E-39DC860F641F}"/>
                </a:ext>
              </a:extLst>
            </p:cNvPr>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Clients</a:t>
              </a:r>
            </a:p>
          </p:txBody>
        </p:sp>
      </p:grpSp>
      <p:sp>
        <p:nvSpPr>
          <p:cNvPr id="83" name="Connection Line">
            <a:extLst>
              <a:ext uri="{FF2B5EF4-FFF2-40B4-BE49-F238E27FC236}">
                <a16:creationId xmlns:a16="http://schemas.microsoft.com/office/drawing/2014/main" id="{0EFBC8EE-E53E-5E39-12B1-0DFCE2ABB6F4}"/>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
        <p:nvSpPr>
          <p:cNvPr id="5" name="Web Servers">
            <a:extLst>
              <a:ext uri="{FF2B5EF4-FFF2-40B4-BE49-F238E27FC236}">
                <a16:creationId xmlns:a16="http://schemas.microsoft.com/office/drawing/2014/main" id="{4B17DE9B-3D02-749C-380E-D5D40AE411D1}"/>
              </a:ext>
            </a:extLst>
          </p:cNvPr>
          <p:cNvSpPr txBox="1"/>
          <p:nvPr/>
        </p:nvSpPr>
        <p:spPr>
          <a:xfrm>
            <a:off x="16333439" y="7149974"/>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"Web Service"</a:t>
            </a:r>
            <a:endParaRPr dirty="0"/>
          </a:p>
        </p:txBody>
      </p:sp>
      <p:sp>
        <p:nvSpPr>
          <p:cNvPr id="6" name="Web Servers">
            <a:extLst>
              <a:ext uri="{FF2B5EF4-FFF2-40B4-BE49-F238E27FC236}">
                <a16:creationId xmlns:a16="http://schemas.microsoft.com/office/drawing/2014/main" id="{356EA9A8-AA3F-F522-D1AD-C5B53475F0B9}"/>
              </a:ext>
            </a:extLst>
          </p:cNvPr>
          <p:cNvSpPr txBox="1"/>
          <p:nvPr/>
        </p:nvSpPr>
        <p:spPr>
          <a:xfrm>
            <a:off x="16334679" y="9874898"/>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"Static Site"</a:t>
            </a:r>
            <a:endParaRPr dirty="0"/>
          </a:p>
        </p:txBody>
      </p:sp>
    </p:spTree>
    <p:extLst>
      <p:ext uri="{BB962C8B-B14F-4D97-AF65-F5344CB8AC3E}">
        <p14:creationId xmlns:p14="http://schemas.microsoft.com/office/powerpoint/2010/main" val="4512064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xfrm>
            <a:off x="1676400" y="331376"/>
            <a:ext cx="21031200" cy="1971675"/>
          </a:xfrm>
          <a:prstGeom prst="rect">
            <a:avLst/>
          </a:prstGeom>
        </p:spPr>
        <p:txBody>
          <a:bodyPr>
            <a:noAutofit/>
          </a:bodyPr>
          <a:lstStyle/>
          <a:p>
            <a:r>
              <a:rPr lang="en-US" sz="6600" dirty="0"/>
              <a:t>What parts of this infrastructure can be shared across different clients?</a:t>
            </a:r>
            <a:endParaRPr sz="6600" dirty="0"/>
          </a:p>
        </p:txBody>
      </p:sp>
      <p:pic>
        <p:nvPicPr>
          <p:cNvPr id="74" name="Image" descr="Image"/>
          <p:cNvPicPr>
            <a:picLocks noChangeAspect="1"/>
          </p:cNvPicPr>
          <p:nvPr/>
        </p:nvPicPr>
        <p:blipFill>
          <a:blip r:embed="rId3"/>
          <a:stretch>
            <a:fillRect/>
          </a:stretch>
        </p:blipFill>
        <p:spPr>
          <a:xfrm>
            <a:off x="13206291" y="2047061"/>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10177057" y="3851255"/>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3855755" y="3124239"/>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3730227" y="9749255"/>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3810719" y="6436747"/>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8535463" y="3164727"/>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8490427" y="3104791"/>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8409935" y="2993609"/>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normAutofit/>
          </a:bodyPr>
          <a:lstStyle/>
          <a:p>
            <a:r>
              <a:rPr lang="en-US" sz="6600"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normAutofit/>
          </a:bodyPr>
          <a:lstStyle/>
          <a:p>
            <a:r>
              <a:rPr lang="en-US" sz="6600" dirty="0"/>
              <a:t>Shared infrastructure </a:t>
            </a:r>
            <a:r>
              <a:rPr sz="6600" dirty="0"/>
              <a:t>creates economies of scale</a:t>
            </a:r>
          </a:p>
        </p:txBody>
      </p:sp>
      <p:sp>
        <p:nvSpPr>
          <p:cNvPr id="94" name="Slide Subtitle"/>
          <p:cNvSpPr txBox="1">
            <a:spLocks noGrp="1"/>
          </p:cNvSpPr>
          <p:nvPr>
            <p:ph type="body" idx="1"/>
          </p:nvPr>
        </p:nvSpPr>
        <p:spPr>
          <a:prstGeom prst="rect">
            <a:avLst/>
          </a:prstGeom>
        </p:spPr>
        <p:txBody>
          <a:bodyPr>
            <a:noAutofit/>
          </a:bodyPr>
          <a:lstStyle/>
          <a:p>
            <a:r>
              <a:rPr sz="4000" dirty="0"/>
              <a:t>At the physical level:</a:t>
            </a:r>
          </a:p>
          <a:p>
            <a:pPr lvl="1"/>
            <a:r>
              <a:rPr sz="4000" dirty="0"/>
              <a:t>Multiple customers’ physical machines in the same data center</a:t>
            </a:r>
          </a:p>
          <a:p>
            <a:pPr lvl="1"/>
            <a:r>
              <a:rPr sz="4000" dirty="0"/>
              <a:t>Save on physical costs (centralize power, cooling, security, maintenance)</a:t>
            </a:r>
          </a:p>
          <a:p>
            <a:r>
              <a:rPr sz="4000" dirty="0"/>
              <a:t>At the physical server level:</a:t>
            </a:r>
          </a:p>
          <a:p>
            <a:pPr lvl="1"/>
            <a:r>
              <a:rPr sz="4000" dirty="0"/>
              <a:t>Multiple customers’ virtual machines in the same physical machine</a:t>
            </a:r>
          </a:p>
          <a:p>
            <a:pPr lvl="1"/>
            <a:r>
              <a:rPr sz="4000" dirty="0"/>
              <a:t>Save on resource costs (utilize marginal computing capacity</a:t>
            </a:r>
            <a:r>
              <a:rPr lang="en-US" sz="4000" dirty="0"/>
              <a:t> – CPUs, RAM, disk</a:t>
            </a:r>
            <a:r>
              <a:rPr sz="4000" dirty="0"/>
              <a:t>)</a:t>
            </a:r>
          </a:p>
          <a:p>
            <a:r>
              <a:rPr sz="4000" dirty="0"/>
              <a:t>At the application level:</a:t>
            </a:r>
          </a:p>
          <a:p>
            <a:pPr lvl="1"/>
            <a:r>
              <a:rPr sz="4000" dirty="0"/>
              <a:t>Multiple customer’s applications hosted in same virtual machine</a:t>
            </a:r>
          </a:p>
          <a:p>
            <a:pPr lvl="1"/>
            <a:r>
              <a:rPr sz="4000" dirty="0"/>
              <a:t>Save on resource overhead (eliminate redundant infrastructure like OS)</a:t>
            </a:r>
            <a:endParaRPr lang="en-US" sz="4000" dirty="0"/>
          </a:p>
          <a:p>
            <a:r>
              <a:rPr lang="en-US" sz="4000" dirty="0"/>
              <a:t>“Cloud” is the natural expansion of multi-tenancy at all levels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xfrm>
            <a:off x="1676400" y="194553"/>
            <a:ext cx="21031200" cy="2529192"/>
          </a:xfrm>
          <a:prstGeom prst="rect">
            <a:avLst/>
          </a:prstGeom>
        </p:spPr>
        <p:txBody>
          <a:bodyPr>
            <a:normAutofit/>
          </a:bodyPr>
          <a:lstStyle/>
          <a:p>
            <a:r>
              <a:rPr lang="en-US" sz="6600" dirty="0"/>
              <a:t>What is the infrastructure that can be shared?</a:t>
            </a:r>
            <a:endParaRPr sz="6600" dirty="0"/>
          </a:p>
        </p:txBody>
      </p:sp>
      <p:sp>
        <p:nvSpPr>
          <p:cNvPr id="88" name="Not just compilation"/>
          <p:cNvSpPr txBox="1">
            <a:spLocks noGrp="1"/>
          </p:cNvSpPr>
          <p:nvPr>
            <p:ph type="body" idx="1"/>
          </p:nvPr>
        </p:nvSpPr>
        <p:spPr>
          <a:xfrm>
            <a:off x="1676400" y="3000319"/>
            <a:ext cx="13302343" cy="8702677"/>
          </a:xfrm>
          <a:prstGeom prst="rect">
            <a:avLst/>
          </a:prstGeom>
        </p:spPr>
        <p:txBody>
          <a:bodyPr>
            <a:normAutofit/>
          </a:bodyPr>
          <a:lstStyle/>
          <a:p>
            <a:r>
              <a:rPr dirty="0"/>
              <a:t>Our apps run on a “tall stack” of dependencies</a:t>
            </a:r>
          </a:p>
          <a:p>
            <a:r>
              <a:rPr lang="en-US" dirty="0"/>
              <a:t>Old style:</a:t>
            </a:r>
            <a:r>
              <a:rPr dirty="0"/>
              <a:t>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endParaRPr lang="en-US" dirty="0"/>
          </a:p>
          <a:p>
            <a:pPr lvl="1"/>
            <a:r>
              <a:rPr lang="en-US" dirty="0"/>
              <a:t>Collectively called “X as a Service”</a:t>
            </a:r>
            <a:endParaRPr dirty="0"/>
          </a:p>
        </p:txBody>
      </p:sp>
      <p:pic>
        <p:nvPicPr>
          <p:cNvPr id="89" name="Image" descr="Image"/>
          <p:cNvPicPr>
            <a:picLocks noChangeAspect="1"/>
          </p:cNvPicPr>
          <p:nvPr/>
        </p:nvPicPr>
        <p:blipFill>
          <a:blip r:embed="rId3"/>
          <a:stretch>
            <a:fillRect/>
          </a:stretch>
        </p:blipFill>
        <p:spPr>
          <a:xfrm>
            <a:off x="16050638" y="2893655"/>
            <a:ext cx="8228908" cy="1081257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3091</TotalTime>
  <Words>6550</Words>
  <Application>Microsoft Office PowerPoint</Application>
  <PresentationFormat>Custom</PresentationFormat>
  <Paragraphs>596</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Helvetica</vt:lpstr>
      <vt:lpstr>Helvetica Neue</vt:lpstr>
      <vt:lpstr>Verdana</vt:lpstr>
      <vt:lpstr>Mitch CS 4530 Layout</vt:lpstr>
      <vt:lpstr>CS 4530 Software Engineering  Module 14: Principles and Patterns of Cloud Infrastructure</vt:lpstr>
      <vt:lpstr>Learning objectives for this lesson</vt:lpstr>
      <vt:lpstr>How to deploy web apps?</vt:lpstr>
      <vt:lpstr>Many apps rely on common infrastructure</vt:lpstr>
      <vt:lpstr>Render.com terminology</vt:lpstr>
      <vt:lpstr>What parts of this infrastructure can be shared across different clients?</vt:lpstr>
      <vt:lpstr>Shared infrastructure analogy: Pizza</vt:lpstr>
      <vt:lpstr>Shared infrastructure creates economies of scale</vt:lpstr>
      <vt:lpstr>What is the infrastructure that can be shared?</vt:lpstr>
      <vt:lpstr>Cloud services gives on-demand access to infrastructure, “as a service”</vt:lpstr>
      <vt:lpstr>Cloud infrastructure scales elastically</vt:lpstr>
      <vt:lpstr>Infrastructure as a Service: Virtual Machines</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XaaS: Containers as a Service</vt:lpstr>
      <vt:lpstr>Docker is the prevailing container platform</vt:lpstr>
      <vt:lpstr>Kubernetes is an orchestration system for managing Docker containers at scale</vt:lpstr>
      <vt:lpstr>VMs and Containers</vt:lpstr>
      <vt:lpstr>Tradeoffs between VMs and Containers</vt:lpstr>
      <vt:lpstr>Platform-as-a-Service: vendor supplies OS + middleware</vt:lpstr>
      <vt:lpstr>PaaS is often the simplest choice for app deployment</vt:lpstr>
      <vt:lpstr>PaaS in the style of Heroku runs containers</vt:lpstr>
      <vt:lpstr>Render.com uses a mixed strategy for implementation</vt:lpstr>
      <vt:lpstr>Software as a Service adds more vendor-managed apps</vt:lpstr>
      <vt:lpstr>Self-managed vs Vendor-managed Infrastructure Tradeoffs</vt:lpstr>
      <vt:lpstr>Cloud Infrastructure can be better for variable workloads</vt:lpstr>
      <vt:lpstr>Public clouds are not the only option</vt:lpstr>
      <vt:lpstr>“X as a Service" offers several abstractions to choose from depending on your needs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Bhutta, Adeel</cp:lastModifiedBy>
  <cp:revision>63</cp:revision>
  <dcterms:modified xsi:type="dcterms:W3CDTF">2025-11-03T12:11:23Z</dcterms:modified>
</cp:coreProperties>
</file>